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98" r:id="rId2"/>
    <p:sldId id="256" r:id="rId3"/>
    <p:sldId id="257" r:id="rId4"/>
    <p:sldId id="258" r:id="rId5"/>
    <p:sldId id="259" r:id="rId6"/>
    <p:sldId id="273" r:id="rId7"/>
    <p:sldId id="275" r:id="rId8"/>
    <p:sldId id="261" r:id="rId9"/>
    <p:sldId id="262" r:id="rId10"/>
    <p:sldId id="263" r:id="rId11"/>
    <p:sldId id="287" r:id="rId12"/>
    <p:sldId id="284" r:id="rId13"/>
    <p:sldId id="288" r:id="rId14"/>
    <p:sldId id="289" r:id="rId15"/>
    <p:sldId id="290" r:id="rId16"/>
    <p:sldId id="291" r:id="rId17"/>
    <p:sldId id="293" r:id="rId18"/>
    <p:sldId id="292" r:id="rId19"/>
    <p:sldId id="294" r:id="rId20"/>
    <p:sldId id="295" r:id="rId21"/>
    <p:sldId id="296" r:id="rId22"/>
    <p:sldId id="297" r:id="rId23"/>
    <p:sldId id="264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14" autoAdjust="0"/>
    <p:restoredTop sz="94493" autoAdjust="0"/>
  </p:normalViewPr>
  <p:slideViewPr>
    <p:cSldViewPr>
      <p:cViewPr varScale="1">
        <p:scale>
          <a:sx n="100" d="100"/>
          <a:sy n="100" d="100"/>
        </p:scale>
        <p:origin x="5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AF4C5-F584-4BA6-ADE4-233394712315}" type="datetimeFigureOut">
              <a:rPr lang="fr-FR" smtClean="0"/>
              <a:pPr/>
              <a:t>20/02/2025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792F7-5D8B-49B0-A6F5-8DF841C1414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 le Départ /Arrivée  se trouve au niveau de l’ estrade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792F7-5D8B-49B0-A6F5-8DF841C14144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  Signaleur </a:t>
            </a:r>
            <a:r>
              <a:rPr lang="fr-FR" dirty="0" err="1" smtClean="0"/>
              <a:t>ch</a:t>
            </a:r>
            <a:r>
              <a:rPr lang="fr-FR" dirty="0" smtClean="0"/>
              <a:t> du vallon  sera s/p aussi pour le retour du parcours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792F7-5D8B-49B0-A6F5-8DF841C14144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Chemin  des Grives : flèche directionnelle dans le sens de la course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792F7-5D8B-49B0-A6F5-8DF841C14144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+mn-lt"/>
              </a:rPr>
              <a:t>      Sortie Ch du Laquet </a:t>
            </a:r>
            <a:r>
              <a:rPr lang="fr-FR" b="1" dirty="0" smtClean="0">
                <a:solidFill>
                  <a:srgbClr val="00B050"/>
                </a:solidFill>
                <a:latin typeface="+mn-lt"/>
              </a:rPr>
              <a:t>:  fléchages  vert     Diriger les véhicules dans le sens de la course  /pour les traverses les Habitants seront averti par Flyers ou </a:t>
            </a:r>
            <a:r>
              <a:rPr lang="fr-FR" b="1" dirty="0" err="1" smtClean="0">
                <a:solidFill>
                  <a:srgbClr val="00B050"/>
                </a:solidFill>
                <a:latin typeface="+mn-lt"/>
              </a:rPr>
              <a:t>comm</a:t>
            </a:r>
            <a:r>
              <a:rPr lang="fr-FR" b="1" dirty="0" smtClean="0">
                <a:solidFill>
                  <a:srgbClr val="00B050"/>
                </a:solidFill>
                <a:latin typeface="+mn-lt"/>
              </a:rPr>
              <a:t> Lou Cougou</a:t>
            </a:r>
            <a:endParaRPr lang="fr-FR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792F7-5D8B-49B0-A6F5-8DF841C14144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b="1" dirty="0" smtClean="0"/>
              <a:t>Sur cette portion  du Chemins des Vergers : Pour toutes les Traverses les habitants seront avertis par communication et  Flyers dans le sens de la course voir fléchages vert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792F7-5D8B-49B0-A6F5-8DF841C14144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792F7-5D8B-49B0-A6F5-8DF841C14144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Retour Boucle du 19,7 km et </a:t>
            </a:r>
            <a:r>
              <a:rPr lang="fr-FR" dirty="0" err="1" smtClean="0"/>
              <a:t>pa</a:t>
            </a:r>
            <a:r>
              <a:rPr lang="fr-FR" dirty="0" smtClean="0"/>
              <a:t>  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792F7-5D8B-49B0-A6F5-8DF841C14144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A870-9A93-45C3-BBC6-0D5E7A699D08}" type="datetimeFigureOut">
              <a:rPr lang="fr-FR" smtClean="0"/>
              <a:pPr/>
              <a:t>20/02/2025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CB54C-15FE-47BA-9961-52A2B5A2AA6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A870-9A93-45C3-BBC6-0D5E7A699D08}" type="datetimeFigureOut">
              <a:rPr lang="fr-FR" smtClean="0"/>
              <a:pPr/>
              <a:t>20/02/2025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CB54C-15FE-47BA-9961-52A2B5A2AA6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A870-9A93-45C3-BBC6-0D5E7A699D08}" type="datetimeFigureOut">
              <a:rPr lang="fr-FR" smtClean="0"/>
              <a:pPr/>
              <a:t>20/02/2025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CB54C-15FE-47BA-9961-52A2B5A2AA6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A870-9A93-45C3-BBC6-0D5E7A699D08}" type="datetimeFigureOut">
              <a:rPr lang="fr-FR" smtClean="0"/>
              <a:pPr/>
              <a:t>20/02/2025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CB54C-15FE-47BA-9961-52A2B5A2AA6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A870-9A93-45C3-BBC6-0D5E7A699D08}" type="datetimeFigureOut">
              <a:rPr lang="fr-FR" smtClean="0"/>
              <a:pPr/>
              <a:t>20/02/2025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CB54C-15FE-47BA-9961-52A2B5A2AA6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A870-9A93-45C3-BBC6-0D5E7A699D08}" type="datetimeFigureOut">
              <a:rPr lang="fr-FR" smtClean="0"/>
              <a:pPr/>
              <a:t>20/02/2025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CB54C-15FE-47BA-9961-52A2B5A2AA6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A870-9A93-45C3-BBC6-0D5E7A699D08}" type="datetimeFigureOut">
              <a:rPr lang="fr-FR" smtClean="0"/>
              <a:pPr/>
              <a:t>20/02/2025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CB54C-15FE-47BA-9961-52A2B5A2AA6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A870-9A93-45C3-BBC6-0D5E7A699D08}" type="datetimeFigureOut">
              <a:rPr lang="fr-FR" smtClean="0"/>
              <a:pPr/>
              <a:t>20/02/2025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CB54C-15FE-47BA-9961-52A2B5A2AA6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A870-9A93-45C3-BBC6-0D5E7A699D08}" type="datetimeFigureOut">
              <a:rPr lang="fr-FR" smtClean="0"/>
              <a:pPr/>
              <a:t>20/02/2025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CB54C-15FE-47BA-9961-52A2B5A2AA6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A870-9A93-45C3-BBC6-0D5E7A699D08}" type="datetimeFigureOut">
              <a:rPr lang="fr-FR" smtClean="0"/>
              <a:pPr/>
              <a:t>20/02/2025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CB54C-15FE-47BA-9961-52A2B5A2AA6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A870-9A93-45C3-BBC6-0D5E7A699D08}" type="datetimeFigureOut">
              <a:rPr lang="fr-FR" smtClean="0"/>
              <a:pPr/>
              <a:t>20/02/2025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CB54C-15FE-47BA-9961-52A2B5A2AA6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EA870-9A93-45C3-BBC6-0D5E7A699D08}" type="datetimeFigureOut">
              <a:rPr lang="fr-FR" smtClean="0"/>
              <a:pPr/>
              <a:t>20/02/2025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CB54C-15FE-47BA-9961-52A2B5A2AA6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92696"/>
            <a:ext cx="6085121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2339752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Les parcours 19,7 et 12,2 km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584" y="0"/>
            <a:ext cx="10688638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llipse 2"/>
          <p:cNvSpPr/>
          <p:nvPr/>
        </p:nvSpPr>
        <p:spPr>
          <a:xfrm>
            <a:off x="5148064" y="508518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/>
              <a:t>11</a:t>
            </a:r>
            <a:endParaRPr lang="fr-FR" sz="1000" dirty="0"/>
          </a:p>
        </p:txBody>
      </p:sp>
      <p:sp>
        <p:nvSpPr>
          <p:cNvPr id="8" name="Ellipse 7"/>
          <p:cNvSpPr/>
          <p:nvPr/>
        </p:nvSpPr>
        <p:spPr>
          <a:xfrm>
            <a:off x="4283968" y="692696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13</a:t>
            </a:r>
            <a:endParaRPr lang="fr-FR" sz="1100" dirty="0"/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4211960" y="692696"/>
            <a:ext cx="360040" cy="144016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5796136" y="332656"/>
            <a:ext cx="1584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solidFill>
                  <a:srgbClr val="FF0000"/>
                </a:solidFill>
              </a:rPr>
              <a:t>     Barrière ou Tréteaux </a:t>
            </a:r>
            <a:endParaRPr lang="fr-FR" sz="1100" b="1" dirty="0">
              <a:solidFill>
                <a:srgbClr val="FF0000"/>
              </a:solidFill>
            </a:endParaRPr>
          </a:p>
        </p:txBody>
      </p:sp>
      <p:cxnSp>
        <p:nvCxnSpPr>
          <p:cNvPr id="17" name="Connecteur droit 16"/>
          <p:cNvCxnSpPr/>
          <p:nvPr/>
        </p:nvCxnSpPr>
        <p:spPr>
          <a:xfrm>
            <a:off x="7524328" y="476672"/>
            <a:ext cx="504056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/>
          <p:cNvSpPr/>
          <p:nvPr/>
        </p:nvSpPr>
        <p:spPr>
          <a:xfrm>
            <a:off x="4860032" y="530120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12</a:t>
            </a:r>
            <a:endParaRPr lang="fr-FR" sz="1100" dirty="0"/>
          </a:p>
        </p:txBody>
      </p:sp>
      <p:sp>
        <p:nvSpPr>
          <p:cNvPr id="11" name="Ellipse 10"/>
          <p:cNvSpPr/>
          <p:nvPr/>
        </p:nvSpPr>
        <p:spPr>
          <a:xfrm>
            <a:off x="4211960" y="4293096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14</a:t>
            </a:r>
            <a:endParaRPr lang="fr-FR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712879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llipse 2"/>
          <p:cNvSpPr/>
          <p:nvPr/>
        </p:nvSpPr>
        <p:spPr>
          <a:xfrm>
            <a:off x="4139952" y="2852936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14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475656" y="332656"/>
            <a:ext cx="6598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  Signaleurs  au Poste 14  pour le 12km et Bifurcation  Parcours 19,7</a:t>
            </a:r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3563888" y="980728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16</a:t>
            </a:r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3491880" y="4509120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15</a:t>
            </a:r>
            <a:endParaRPr lang="fr-F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8280920" cy="482453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cxnSp>
        <p:nvCxnSpPr>
          <p:cNvPr id="4" name="Connecteur droit avec flèche 3"/>
          <p:cNvCxnSpPr/>
          <p:nvPr/>
        </p:nvCxnSpPr>
        <p:spPr>
          <a:xfrm flipH="1" flipV="1">
            <a:off x="3347864" y="3501008"/>
            <a:ext cx="936104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1475656" y="1844824"/>
            <a:ext cx="504056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5868144" y="4509120"/>
            <a:ext cx="936104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7236296" y="4077072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17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2627784" y="26064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Parcours  19,7km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8172400" y="3573016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16</a:t>
            </a:r>
            <a:endParaRPr lang="fr-F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548680"/>
            <a:ext cx="6768752" cy="532859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cxnSp>
        <p:nvCxnSpPr>
          <p:cNvPr id="4" name="Connecteur droit avec flèche 3"/>
          <p:cNvCxnSpPr/>
          <p:nvPr/>
        </p:nvCxnSpPr>
        <p:spPr>
          <a:xfrm flipH="1" flipV="1">
            <a:off x="4932040" y="3861048"/>
            <a:ext cx="576064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 flipV="1">
            <a:off x="3131840" y="1772816"/>
            <a:ext cx="72008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>
            <a:off x="2843808" y="1556792"/>
            <a:ext cx="72008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3707904" y="4077072"/>
            <a:ext cx="0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203848" y="11663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Parcours 19,7- Direction  le Foulon</a:t>
            </a:r>
            <a:endParaRPr lang="fr-FR" dirty="0"/>
          </a:p>
        </p:txBody>
      </p:sp>
      <p:sp>
        <p:nvSpPr>
          <p:cNvPr id="17" name="Triangle isocèle 16"/>
          <p:cNvSpPr/>
          <p:nvPr/>
        </p:nvSpPr>
        <p:spPr>
          <a:xfrm>
            <a:off x="2987824" y="1052736"/>
            <a:ext cx="360040" cy="288032"/>
          </a:xfrm>
          <a:prstGeom prst="triangle">
            <a:avLst>
              <a:gd name="adj" fmla="val 47409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3347864" y="1052736"/>
            <a:ext cx="345638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Balisage interdiction de voie</a:t>
            </a:r>
            <a:endParaRPr lang="fr-F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404664"/>
            <a:ext cx="5904656" cy="54006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cxnSp>
        <p:nvCxnSpPr>
          <p:cNvPr id="4" name="Connecteur droit avec flèche 3"/>
          <p:cNvCxnSpPr/>
          <p:nvPr/>
        </p:nvCxnSpPr>
        <p:spPr>
          <a:xfrm>
            <a:off x="4788024" y="548680"/>
            <a:ext cx="504056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flipH="1">
            <a:off x="5220072" y="2132856"/>
            <a:ext cx="144016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2915816" y="4725144"/>
            <a:ext cx="576064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riangle isocèle 14"/>
          <p:cNvSpPr/>
          <p:nvPr/>
        </p:nvSpPr>
        <p:spPr>
          <a:xfrm>
            <a:off x="4716016" y="2348880"/>
            <a:ext cx="360040" cy="338336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1547664" y="6165304"/>
            <a:ext cx="292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Panneau interdiction de voie </a:t>
            </a:r>
            <a:endParaRPr lang="fr-FR" dirty="0"/>
          </a:p>
        </p:txBody>
      </p:sp>
      <p:sp>
        <p:nvSpPr>
          <p:cNvPr id="18" name="Triangle isocèle 17"/>
          <p:cNvSpPr/>
          <p:nvPr/>
        </p:nvSpPr>
        <p:spPr>
          <a:xfrm>
            <a:off x="971600" y="6093296"/>
            <a:ext cx="360040" cy="432048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052736"/>
            <a:ext cx="6192688" cy="475252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cxnSp>
        <p:nvCxnSpPr>
          <p:cNvPr id="4" name="Connecteur droit avec flèche 3"/>
          <p:cNvCxnSpPr/>
          <p:nvPr/>
        </p:nvCxnSpPr>
        <p:spPr>
          <a:xfrm flipH="1">
            <a:off x="6876256" y="1412776"/>
            <a:ext cx="288032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>
            <a:off x="4932040" y="3789040"/>
            <a:ext cx="504056" cy="648072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2627784" y="5013176"/>
            <a:ext cx="504056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 flipH="1">
            <a:off x="1809407" y="404664"/>
            <a:ext cx="3914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Sur le parcours du 19,7km</a:t>
            </a:r>
            <a:endParaRPr lang="fr-F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24744"/>
            <a:ext cx="684076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50" name="AutoShape 2"/>
          <p:cNvCxnSpPr>
            <a:cxnSpLocks noChangeShapeType="1"/>
          </p:cNvCxnSpPr>
          <p:nvPr/>
        </p:nvCxnSpPr>
        <p:spPr bwMode="auto">
          <a:xfrm flipH="1">
            <a:off x="5796137" y="3717032"/>
            <a:ext cx="648071" cy="4603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5" name="Connecteur en angle 4"/>
          <p:cNvCxnSpPr/>
          <p:nvPr/>
        </p:nvCxnSpPr>
        <p:spPr>
          <a:xfrm rot="10800000">
            <a:off x="2195736" y="4365104"/>
            <a:ext cx="720080" cy="144016"/>
          </a:xfrm>
          <a:prstGeom prst="bentConnector3">
            <a:avLst>
              <a:gd name="adj1" fmla="val 53887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835696" y="548680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Sur le parcours 19,7 km -  </a:t>
            </a:r>
          </a:p>
          <a:p>
            <a:r>
              <a:rPr lang="fr-FR" dirty="0" smtClean="0"/>
              <a:t>signaleur   intersection  Aller /retour </a:t>
            </a:r>
            <a:endParaRPr lang="fr-FR" dirty="0"/>
          </a:p>
        </p:txBody>
      </p:sp>
      <p:sp>
        <p:nvSpPr>
          <p:cNvPr id="12" name="Ellipse 11"/>
          <p:cNvSpPr/>
          <p:nvPr/>
        </p:nvSpPr>
        <p:spPr>
          <a:xfrm>
            <a:off x="2411760" y="3789040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18</a:t>
            </a:r>
            <a:endParaRPr lang="fr-FR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720080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2123728" y="3501008"/>
            <a:ext cx="655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Km 8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4788024" y="4437112"/>
            <a:ext cx="576064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en angle 7"/>
          <p:cNvCxnSpPr/>
          <p:nvPr/>
        </p:nvCxnSpPr>
        <p:spPr>
          <a:xfrm rot="10800000">
            <a:off x="5940152" y="4437112"/>
            <a:ext cx="432048" cy="144016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2915816" y="3933056"/>
            <a:ext cx="576064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 flipV="1">
            <a:off x="1331640" y="1700808"/>
            <a:ext cx="576064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835696" y="33265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    Sur le Parcours du 19,7 – km8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6156176" y="3933056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18</a:t>
            </a:r>
            <a:endParaRPr lang="fr-FR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7056784" cy="432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Freeform 2"/>
          <p:cNvSpPr>
            <a:spLocks/>
          </p:cNvSpPr>
          <p:nvPr/>
        </p:nvSpPr>
        <p:spPr bwMode="auto">
          <a:xfrm>
            <a:off x="2267744" y="1844824"/>
            <a:ext cx="2244403" cy="1080120"/>
          </a:xfrm>
          <a:custGeom>
            <a:avLst/>
            <a:gdLst/>
            <a:ahLst/>
            <a:cxnLst>
              <a:cxn ang="0">
                <a:pos x="3077" y="0"/>
              </a:cxn>
              <a:cxn ang="0">
                <a:pos x="3006" y="24"/>
              </a:cxn>
              <a:cxn ang="0">
                <a:pos x="2975" y="32"/>
              </a:cxn>
              <a:cxn ang="0">
                <a:pos x="2928" y="47"/>
              </a:cxn>
              <a:cxn ang="0">
                <a:pos x="2770" y="118"/>
              </a:cxn>
              <a:cxn ang="0">
                <a:pos x="2518" y="221"/>
              </a:cxn>
              <a:cxn ang="0">
                <a:pos x="2345" y="252"/>
              </a:cxn>
              <a:cxn ang="0">
                <a:pos x="2188" y="284"/>
              </a:cxn>
              <a:cxn ang="0">
                <a:pos x="1968" y="339"/>
              </a:cxn>
              <a:cxn ang="0">
                <a:pos x="1873" y="370"/>
              </a:cxn>
              <a:cxn ang="0">
                <a:pos x="1676" y="480"/>
              </a:cxn>
              <a:cxn ang="0">
                <a:pos x="1645" y="504"/>
              </a:cxn>
              <a:cxn ang="0">
                <a:pos x="1621" y="527"/>
              </a:cxn>
              <a:cxn ang="0">
                <a:pos x="1566" y="551"/>
              </a:cxn>
              <a:cxn ang="0">
                <a:pos x="1464" y="606"/>
              </a:cxn>
              <a:cxn ang="0">
                <a:pos x="1094" y="708"/>
              </a:cxn>
              <a:cxn ang="0">
                <a:pos x="669" y="787"/>
              </a:cxn>
              <a:cxn ang="0">
                <a:pos x="394" y="945"/>
              </a:cxn>
              <a:cxn ang="0">
                <a:pos x="229" y="1063"/>
              </a:cxn>
              <a:cxn ang="0">
                <a:pos x="181" y="1102"/>
              </a:cxn>
              <a:cxn ang="0">
                <a:pos x="0" y="1196"/>
              </a:cxn>
            </a:cxnLst>
            <a:rect l="0" t="0" r="r" b="b"/>
            <a:pathLst>
              <a:path w="3077" h="1196">
                <a:moveTo>
                  <a:pt x="3077" y="0"/>
                </a:moveTo>
                <a:cubicBezTo>
                  <a:pt x="3053" y="8"/>
                  <a:pt x="3030" y="18"/>
                  <a:pt x="3006" y="24"/>
                </a:cubicBezTo>
                <a:cubicBezTo>
                  <a:pt x="2996" y="27"/>
                  <a:pt x="2985" y="29"/>
                  <a:pt x="2975" y="32"/>
                </a:cubicBezTo>
                <a:cubicBezTo>
                  <a:pt x="2959" y="37"/>
                  <a:pt x="2928" y="47"/>
                  <a:pt x="2928" y="47"/>
                </a:cubicBezTo>
                <a:cubicBezTo>
                  <a:pt x="2879" y="79"/>
                  <a:pt x="2827" y="104"/>
                  <a:pt x="2770" y="118"/>
                </a:cubicBezTo>
                <a:cubicBezTo>
                  <a:pt x="2698" y="167"/>
                  <a:pt x="2604" y="209"/>
                  <a:pt x="2518" y="221"/>
                </a:cubicBezTo>
                <a:cubicBezTo>
                  <a:pt x="2457" y="240"/>
                  <a:pt x="2412" y="246"/>
                  <a:pt x="2345" y="252"/>
                </a:cubicBezTo>
                <a:cubicBezTo>
                  <a:pt x="2300" y="284"/>
                  <a:pt x="2241" y="275"/>
                  <a:pt x="2188" y="284"/>
                </a:cubicBezTo>
                <a:cubicBezTo>
                  <a:pt x="2113" y="296"/>
                  <a:pt x="2042" y="324"/>
                  <a:pt x="1968" y="339"/>
                </a:cubicBezTo>
                <a:cubicBezTo>
                  <a:pt x="1935" y="355"/>
                  <a:pt x="1909" y="363"/>
                  <a:pt x="1873" y="370"/>
                </a:cubicBezTo>
                <a:cubicBezTo>
                  <a:pt x="1814" y="416"/>
                  <a:pt x="1740" y="441"/>
                  <a:pt x="1676" y="480"/>
                </a:cubicBezTo>
                <a:cubicBezTo>
                  <a:pt x="1665" y="487"/>
                  <a:pt x="1655" y="496"/>
                  <a:pt x="1645" y="504"/>
                </a:cubicBezTo>
                <a:cubicBezTo>
                  <a:pt x="1637" y="511"/>
                  <a:pt x="1630" y="521"/>
                  <a:pt x="1621" y="527"/>
                </a:cubicBezTo>
                <a:cubicBezTo>
                  <a:pt x="1604" y="538"/>
                  <a:pt x="1583" y="541"/>
                  <a:pt x="1566" y="551"/>
                </a:cubicBezTo>
                <a:cubicBezTo>
                  <a:pt x="1528" y="574"/>
                  <a:pt x="1506" y="592"/>
                  <a:pt x="1464" y="606"/>
                </a:cubicBezTo>
                <a:cubicBezTo>
                  <a:pt x="1359" y="684"/>
                  <a:pt x="1221" y="701"/>
                  <a:pt x="1094" y="708"/>
                </a:cubicBezTo>
                <a:cubicBezTo>
                  <a:pt x="952" y="732"/>
                  <a:pt x="810" y="752"/>
                  <a:pt x="669" y="787"/>
                </a:cubicBezTo>
                <a:cubicBezTo>
                  <a:pt x="583" y="847"/>
                  <a:pt x="480" y="884"/>
                  <a:pt x="394" y="945"/>
                </a:cubicBezTo>
                <a:cubicBezTo>
                  <a:pt x="339" y="984"/>
                  <a:pt x="283" y="1024"/>
                  <a:pt x="229" y="1063"/>
                </a:cubicBezTo>
                <a:cubicBezTo>
                  <a:pt x="189" y="1091"/>
                  <a:pt x="222" y="1081"/>
                  <a:pt x="181" y="1102"/>
                </a:cubicBezTo>
                <a:cubicBezTo>
                  <a:pt x="121" y="1133"/>
                  <a:pt x="61" y="1166"/>
                  <a:pt x="0" y="1196"/>
                </a:cubicBezTo>
              </a:path>
            </a:pathLst>
          </a:custGeom>
          <a:noFill/>
          <a:ln w="57150">
            <a:solidFill>
              <a:srgbClr val="0070C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5" name="Connecteur droit avec flèche 4"/>
          <p:cNvCxnSpPr/>
          <p:nvPr/>
        </p:nvCxnSpPr>
        <p:spPr>
          <a:xfrm flipH="1" flipV="1">
            <a:off x="6732240" y="2708920"/>
            <a:ext cx="648072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5076056" y="1844824"/>
            <a:ext cx="57606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3347864" y="2132856"/>
            <a:ext cx="576064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1115616" y="2852936"/>
            <a:ext cx="43204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riangle isocèle 21"/>
          <p:cNvSpPr/>
          <p:nvPr/>
        </p:nvSpPr>
        <p:spPr>
          <a:xfrm>
            <a:off x="6300192" y="2636912"/>
            <a:ext cx="360040" cy="360040"/>
          </a:xfrm>
          <a:prstGeom prst="triangle">
            <a:avLst>
              <a:gd name="adj" fmla="val 52592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4139952" y="1412776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/>
              <a:t>19</a:t>
            </a:r>
            <a:endParaRPr lang="fr-FR" sz="900" dirty="0"/>
          </a:p>
        </p:txBody>
      </p:sp>
      <p:sp>
        <p:nvSpPr>
          <p:cNvPr id="24" name="ZoneTexte 23"/>
          <p:cNvSpPr txBox="1"/>
          <p:nvPr/>
        </p:nvSpPr>
        <p:spPr>
          <a:xfrm>
            <a:off x="1907704" y="404664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Parcours  19,7 – Signaleur  poste 19 Epingle Bouscarle</a:t>
            </a:r>
            <a:endParaRPr lang="fr-FR" dirty="0"/>
          </a:p>
        </p:txBody>
      </p:sp>
      <p:sp>
        <p:nvSpPr>
          <p:cNvPr id="25" name="Triangle isocèle 24"/>
          <p:cNvSpPr/>
          <p:nvPr/>
        </p:nvSpPr>
        <p:spPr>
          <a:xfrm>
            <a:off x="1907704" y="5661248"/>
            <a:ext cx="360040" cy="360040"/>
          </a:xfrm>
          <a:prstGeom prst="triangle">
            <a:avLst>
              <a:gd name="adj" fmla="val 52592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2483768" y="56612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Panneau  interdiction 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7056784" cy="455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rme libre 3"/>
          <p:cNvSpPr/>
          <p:nvPr/>
        </p:nvSpPr>
        <p:spPr>
          <a:xfrm>
            <a:off x="5868144" y="764704"/>
            <a:ext cx="1193912" cy="325017"/>
          </a:xfrm>
          <a:custGeom>
            <a:avLst/>
            <a:gdLst>
              <a:gd name="connsiteX0" fmla="*/ 1286069 w 1286069"/>
              <a:gd name="connsiteY0" fmla="*/ 0 h 325017"/>
              <a:gd name="connsiteX1" fmla="*/ 185057 w 1286069"/>
              <a:gd name="connsiteY1" fmla="*/ 279919 h 325017"/>
              <a:gd name="connsiteX2" fmla="*/ 175727 w 1286069"/>
              <a:gd name="connsiteY2" fmla="*/ 270588 h 325017"/>
              <a:gd name="connsiteX3" fmla="*/ 278363 w 1286069"/>
              <a:gd name="connsiteY3" fmla="*/ 261258 h 325017"/>
              <a:gd name="connsiteX4" fmla="*/ 241041 w 1286069"/>
              <a:gd name="connsiteY4" fmla="*/ 261258 h 325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069" h="325017">
                <a:moveTo>
                  <a:pt x="1286069" y="0"/>
                </a:moveTo>
                <a:lnTo>
                  <a:pt x="185057" y="279919"/>
                </a:lnTo>
                <a:cubicBezTo>
                  <a:pt x="0" y="325017"/>
                  <a:pt x="160176" y="273698"/>
                  <a:pt x="175727" y="270588"/>
                </a:cubicBezTo>
                <a:cubicBezTo>
                  <a:pt x="191278" y="267478"/>
                  <a:pt x="267477" y="262813"/>
                  <a:pt x="278363" y="261258"/>
                </a:cubicBezTo>
                <a:cubicBezTo>
                  <a:pt x="289249" y="259703"/>
                  <a:pt x="265145" y="260480"/>
                  <a:pt x="241041" y="261258"/>
                </a:cubicBez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/>
          <p:cNvCxnSpPr>
            <a:endCxn id="4" idx="2"/>
          </p:cNvCxnSpPr>
          <p:nvPr/>
        </p:nvCxnSpPr>
        <p:spPr>
          <a:xfrm flipH="1">
            <a:off x="6031279" y="912371"/>
            <a:ext cx="340921" cy="12292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3203848" y="1052736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rme libre 11"/>
          <p:cNvSpPr/>
          <p:nvPr/>
        </p:nvSpPr>
        <p:spPr>
          <a:xfrm>
            <a:off x="1403648" y="980728"/>
            <a:ext cx="72008" cy="504056"/>
          </a:xfrm>
          <a:custGeom>
            <a:avLst/>
            <a:gdLst>
              <a:gd name="connsiteX0" fmla="*/ 263397 w 767250"/>
              <a:gd name="connsiteY0" fmla="*/ 0 h 393814"/>
              <a:gd name="connsiteX1" fmla="*/ 179421 w 767250"/>
              <a:gd name="connsiteY1" fmla="*/ 9330 h 393814"/>
              <a:gd name="connsiteX2" fmla="*/ 114107 w 767250"/>
              <a:gd name="connsiteY2" fmla="*/ 37322 h 393814"/>
              <a:gd name="connsiteX3" fmla="*/ 58123 w 767250"/>
              <a:gd name="connsiteY3" fmla="*/ 55983 h 393814"/>
              <a:gd name="connsiteX4" fmla="*/ 11470 w 767250"/>
              <a:gd name="connsiteY4" fmla="*/ 93306 h 393814"/>
              <a:gd name="connsiteX5" fmla="*/ 2139 w 767250"/>
              <a:gd name="connsiteY5" fmla="*/ 121298 h 393814"/>
              <a:gd name="connsiteX6" fmla="*/ 11470 w 767250"/>
              <a:gd name="connsiteY6" fmla="*/ 158620 h 393814"/>
              <a:gd name="connsiteX7" fmla="*/ 95446 w 767250"/>
              <a:gd name="connsiteY7" fmla="*/ 167951 h 393814"/>
              <a:gd name="connsiteX8" fmla="*/ 160760 w 767250"/>
              <a:gd name="connsiteY8" fmla="*/ 186612 h 393814"/>
              <a:gd name="connsiteX9" fmla="*/ 282058 w 767250"/>
              <a:gd name="connsiteY9" fmla="*/ 205273 h 393814"/>
              <a:gd name="connsiteX10" fmla="*/ 366033 w 767250"/>
              <a:gd name="connsiteY10" fmla="*/ 251926 h 393814"/>
              <a:gd name="connsiteX11" fmla="*/ 412686 w 767250"/>
              <a:gd name="connsiteY11" fmla="*/ 261257 h 393814"/>
              <a:gd name="connsiteX12" fmla="*/ 440678 w 767250"/>
              <a:gd name="connsiteY12" fmla="*/ 279918 h 393814"/>
              <a:gd name="connsiteX13" fmla="*/ 505992 w 767250"/>
              <a:gd name="connsiteY13" fmla="*/ 298579 h 393814"/>
              <a:gd name="connsiteX14" fmla="*/ 543315 w 767250"/>
              <a:gd name="connsiteY14" fmla="*/ 317240 h 393814"/>
              <a:gd name="connsiteX15" fmla="*/ 599299 w 767250"/>
              <a:gd name="connsiteY15" fmla="*/ 335902 h 393814"/>
              <a:gd name="connsiteX16" fmla="*/ 664613 w 767250"/>
              <a:gd name="connsiteY16" fmla="*/ 363893 h 393814"/>
              <a:gd name="connsiteX17" fmla="*/ 720597 w 767250"/>
              <a:gd name="connsiteY17" fmla="*/ 391885 h 393814"/>
              <a:gd name="connsiteX18" fmla="*/ 767250 w 767250"/>
              <a:gd name="connsiteY18" fmla="*/ 391885 h 39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7250" h="393814">
                <a:moveTo>
                  <a:pt x="263397" y="0"/>
                </a:moveTo>
                <a:cubicBezTo>
                  <a:pt x="235405" y="3110"/>
                  <a:pt x="207202" y="4700"/>
                  <a:pt x="179421" y="9330"/>
                </a:cubicBezTo>
                <a:cubicBezTo>
                  <a:pt x="153679" y="13620"/>
                  <a:pt x="138384" y="27611"/>
                  <a:pt x="114107" y="37322"/>
                </a:cubicBezTo>
                <a:cubicBezTo>
                  <a:pt x="95843" y="44627"/>
                  <a:pt x="58123" y="55983"/>
                  <a:pt x="58123" y="55983"/>
                </a:cubicBezTo>
                <a:cubicBezTo>
                  <a:pt x="45407" y="64460"/>
                  <a:pt x="20335" y="78531"/>
                  <a:pt x="11470" y="93306"/>
                </a:cubicBezTo>
                <a:cubicBezTo>
                  <a:pt x="6410" y="101740"/>
                  <a:pt x="5249" y="111967"/>
                  <a:pt x="2139" y="121298"/>
                </a:cubicBezTo>
                <a:cubicBezTo>
                  <a:pt x="5249" y="133739"/>
                  <a:pt x="0" y="152885"/>
                  <a:pt x="11470" y="158620"/>
                </a:cubicBezTo>
                <a:cubicBezTo>
                  <a:pt x="36661" y="171215"/>
                  <a:pt x="67609" y="163668"/>
                  <a:pt x="95446" y="167951"/>
                </a:cubicBezTo>
                <a:cubicBezTo>
                  <a:pt x="161509" y="178114"/>
                  <a:pt x="105877" y="174416"/>
                  <a:pt x="160760" y="186612"/>
                </a:cubicBezTo>
                <a:cubicBezTo>
                  <a:pt x="184048" y="191787"/>
                  <a:pt x="261241" y="202299"/>
                  <a:pt x="282058" y="205273"/>
                </a:cubicBezTo>
                <a:cubicBezTo>
                  <a:pt x="323754" y="233070"/>
                  <a:pt x="326618" y="242072"/>
                  <a:pt x="366033" y="251926"/>
                </a:cubicBezTo>
                <a:cubicBezTo>
                  <a:pt x="381418" y="255773"/>
                  <a:pt x="397135" y="258147"/>
                  <a:pt x="412686" y="261257"/>
                </a:cubicBezTo>
                <a:cubicBezTo>
                  <a:pt x="422017" y="267477"/>
                  <a:pt x="430648" y="274903"/>
                  <a:pt x="440678" y="279918"/>
                </a:cubicBezTo>
                <a:cubicBezTo>
                  <a:pt x="454067" y="286613"/>
                  <a:pt x="494029" y="295588"/>
                  <a:pt x="505992" y="298579"/>
                </a:cubicBezTo>
                <a:cubicBezTo>
                  <a:pt x="518433" y="304799"/>
                  <a:pt x="530400" y="312074"/>
                  <a:pt x="543315" y="317240"/>
                </a:cubicBezTo>
                <a:cubicBezTo>
                  <a:pt x="561579" y="324546"/>
                  <a:pt x="582932" y="324990"/>
                  <a:pt x="599299" y="335902"/>
                </a:cubicBezTo>
                <a:cubicBezTo>
                  <a:pt x="637960" y="361676"/>
                  <a:pt x="616411" y="351843"/>
                  <a:pt x="664613" y="363893"/>
                </a:cubicBezTo>
                <a:cubicBezTo>
                  <a:pt x="683850" y="376718"/>
                  <a:pt x="696822" y="388913"/>
                  <a:pt x="720597" y="391885"/>
                </a:cubicBezTo>
                <a:cubicBezTo>
                  <a:pt x="736028" y="393814"/>
                  <a:pt x="751699" y="391885"/>
                  <a:pt x="767250" y="391885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1475656" y="1484784"/>
            <a:ext cx="576064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rme libre 18"/>
          <p:cNvSpPr/>
          <p:nvPr/>
        </p:nvSpPr>
        <p:spPr>
          <a:xfrm>
            <a:off x="2195736" y="2132856"/>
            <a:ext cx="1315616" cy="1857197"/>
          </a:xfrm>
          <a:custGeom>
            <a:avLst/>
            <a:gdLst>
              <a:gd name="connsiteX0" fmla="*/ 0 w 1315616"/>
              <a:gd name="connsiteY0" fmla="*/ 405 h 1857197"/>
              <a:gd name="connsiteX1" fmla="*/ 46653 w 1315616"/>
              <a:gd name="connsiteY1" fmla="*/ 9736 h 1857197"/>
              <a:gd name="connsiteX2" fmla="*/ 93306 w 1315616"/>
              <a:gd name="connsiteY2" fmla="*/ 93711 h 1857197"/>
              <a:gd name="connsiteX3" fmla="*/ 111967 w 1315616"/>
              <a:gd name="connsiteY3" fmla="*/ 121703 h 1857197"/>
              <a:gd name="connsiteX4" fmla="*/ 130628 w 1315616"/>
              <a:gd name="connsiteY4" fmla="*/ 196348 h 1857197"/>
              <a:gd name="connsiteX5" fmla="*/ 149290 w 1315616"/>
              <a:gd name="connsiteY5" fmla="*/ 224340 h 1857197"/>
              <a:gd name="connsiteX6" fmla="*/ 177281 w 1315616"/>
              <a:gd name="connsiteY6" fmla="*/ 289654 h 1857197"/>
              <a:gd name="connsiteX7" fmla="*/ 195943 w 1315616"/>
              <a:gd name="connsiteY7" fmla="*/ 317646 h 1857197"/>
              <a:gd name="connsiteX8" fmla="*/ 214604 w 1315616"/>
              <a:gd name="connsiteY8" fmla="*/ 364299 h 1857197"/>
              <a:gd name="connsiteX9" fmla="*/ 223934 w 1315616"/>
              <a:gd name="connsiteY9" fmla="*/ 392291 h 1857197"/>
              <a:gd name="connsiteX10" fmla="*/ 242596 w 1315616"/>
              <a:gd name="connsiteY10" fmla="*/ 420283 h 1857197"/>
              <a:gd name="connsiteX11" fmla="*/ 261257 w 1315616"/>
              <a:gd name="connsiteY11" fmla="*/ 457605 h 1857197"/>
              <a:gd name="connsiteX12" fmla="*/ 279918 w 1315616"/>
              <a:gd name="connsiteY12" fmla="*/ 504258 h 1857197"/>
              <a:gd name="connsiteX13" fmla="*/ 298579 w 1315616"/>
              <a:gd name="connsiteY13" fmla="*/ 532250 h 1857197"/>
              <a:gd name="connsiteX14" fmla="*/ 307910 w 1315616"/>
              <a:gd name="connsiteY14" fmla="*/ 560242 h 1857197"/>
              <a:gd name="connsiteX15" fmla="*/ 335902 w 1315616"/>
              <a:gd name="connsiteY15" fmla="*/ 588234 h 1857197"/>
              <a:gd name="connsiteX16" fmla="*/ 345232 w 1315616"/>
              <a:gd name="connsiteY16" fmla="*/ 616226 h 1857197"/>
              <a:gd name="connsiteX17" fmla="*/ 363894 w 1315616"/>
              <a:gd name="connsiteY17" fmla="*/ 634887 h 1857197"/>
              <a:gd name="connsiteX18" fmla="*/ 401216 w 1315616"/>
              <a:gd name="connsiteY18" fmla="*/ 690870 h 1857197"/>
              <a:gd name="connsiteX19" fmla="*/ 419877 w 1315616"/>
              <a:gd name="connsiteY19" fmla="*/ 718862 h 1857197"/>
              <a:gd name="connsiteX20" fmla="*/ 457200 w 1315616"/>
              <a:gd name="connsiteY20" fmla="*/ 756185 h 1857197"/>
              <a:gd name="connsiteX21" fmla="*/ 531845 w 1315616"/>
              <a:gd name="connsiteY21" fmla="*/ 849491 h 1857197"/>
              <a:gd name="connsiteX22" fmla="*/ 569167 w 1315616"/>
              <a:gd name="connsiteY22" fmla="*/ 877483 h 1857197"/>
              <a:gd name="connsiteX23" fmla="*/ 643812 w 1315616"/>
              <a:gd name="connsiteY23" fmla="*/ 952128 h 1857197"/>
              <a:gd name="connsiteX24" fmla="*/ 671804 w 1315616"/>
              <a:gd name="connsiteY24" fmla="*/ 980119 h 1857197"/>
              <a:gd name="connsiteX25" fmla="*/ 690465 w 1315616"/>
              <a:gd name="connsiteY25" fmla="*/ 998781 h 1857197"/>
              <a:gd name="connsiteX26" fmla="*/ 709126 w 1315616"/>
              <a:gd name="connsiteY26" fmla="*/ 1026773 h 1857197"/>
              <a:gd name="connsiteX27" fmla="*/ 774441 w 1315616"/>
              <a:gd name="connsiteY27" fmla="*/ 1092087 h 1857197"/>
              <a:gd name="connsiteX28" fmla="*/ 802432 w 1315616"/>
              <a:gd name="connsiteY28" fmla="*/ 1120079 h 1857197"/>
              <a:gd name="connsiteX29" fmla="*/ 858416 w 1315616"/>
              <a:gd name="connsiteY29" fmla="*/ 1204054 h 1857197"/>
              <a:gd name="connsiteX30" fmla="*/ 877077 w 1315616"/>
              <a:gd name="connsiteY30" fmla="*/ 1232046 h 1857197"/>
              <a:gd name="connsiteX31" fmla="*/ 895738 w 1315616"/>
              <a:gd name="connsiteY31" fmla="*/ 1260038 h 1857197"/>
              <a:gd name="connsiteX32" fmla="*/ 914400 w 1315616"/>
              <a:gd name="connsiteY32" fmla="*/ 1278699 h 1857197"/>
              <a:gd name="connsiteX33" fmla="*/ 923730 w 1315616"/>
              <a:gd name="connsiteY33" fmla="*/ 1306691 h 1857197"/>
              <a:gd name="connsiteX34" fmla="*/ 942392 w 1315616"/>
              <a:gd name="connsiteY34" fmla="*/ 1325352 h 1857197"/>
              <a:gd name="connsiteX35" fmla="*/ 961053 w 1315616"/>
              <a:gd name="connsiteY35" fmla="*/ 1362675 h 1857197"/>
              <a:gd name="connsiteX36" fmla="*/ 979714 w 1315616"/>
              <a:gd name="connsiteY36" fmla="*/ 1390666 h 1857197"/>
              <a:gd name="connsiteX37" fmla="*/ 998375 w 1315616"/>
              <a:gd name="connsiteY37" fmla="*/ 1446650 h 1857197"/>
              <a:gd name="connsiteX38" fmla="*/ 1007706 w 1315616"/>
              <a:gd name="connsiteY38" fmla="*/ 1474642 h 1857197"/>
              <a:gd name="connsiteX39" fmla="*/ 1035698 w 1315616"/>
              <a:gd name="connsiteY39" fmla="*/ 1493303 h 1857197"/>
              <a:gd name="connsiteX40" fmla="*/ 1082351 w 1315616"/>
              <a:gd name="connsiteY40" fmla="*/ 1539956 h 1857197"/>
              <a:gd name="connsiteX41" fmla="*/ 1101012 w 1315616"/>
              <a:gd name="connsiteY41" fmla="*/ 1567948 h 1857197"/>
              <a:gd name="connsiteX42" fmla="*/ 1156996 w 1315616"/>
              <a:gd name="connsiteY42" fmla="*/ 1623932 h 1857197"/>
              <a:gd name="connsiteX43" fmla="*/ 1194318 w 1315616"/>
              <a:gd name="connsiteY43" fmla="*/ 1689246 h 1857197"/>
              <a:gd name="connsiteX44" fmla="*/ 1231641 w 1315616"/>
              <a:gd name="connsiteY44" fmla="*/ 1754560 h 1857197"/>
              <a:gd name="connsiteX45" fmla="*/ 1259632 w 1315616"/>
              <a:gd name="connsiteY45" fmla="*/ 1773221 h 1857197"/>
              <a:gd name="connsiteX46" fmla="*/ 1278294 w 1315616"/>
              <a:gd name="connsiteY46" fmla="*/ 1791883 h 1857197"/>
              <a:gd name="connsiteX47" fmla="*/ 1287624 w 1315616"/>
              <a:gd name="connsiteY47" fmla="*/ 1819875 h 1857197"/>
              <a:gd name="connsiteX48" fmla="*/ 1315616 w 1315616"/>
              <a:gd name="connsiteY48" fmla="*/ 1857197 h 1857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315616" h="1857197">
                <a:moveTo>
                  <a:pt x="0" y="405"/>
                </a:moveTo>
                <a:cubicBezTo>
                  <a:pt x="15551" y="3515"/>
                  <a:pt x="34135" y="0"/>
                  <a:pt x="46653" y="9736"/>
                </a:cubicBezTo>
                <a:cubicBezTo>
                  <a:pt x="94791" y="47177"/>
                  <a:pt x="74532" y="56163"/>
                  <a:pt x="93306" y="93711"/>
                </a:cubicBezTo>
                <a:cubicBezTo>
                  <a:pt x="98321" y="103741"/>
                  <a:pt x="105747" y="112372"/>
                  <a:pt x="111967" y="121703"/>
                </a:cubicBezTo>
                <a:cubicBezTo>
                  <a:pt x="115515" y="139441"/>
                  <a:pt x="121066" y="177224"/>
                  <a:pt x="130628" y="196348"/>
                </a:cubicBezTo>
                <a:cubicBezTo>
                  <a:pt x="135643" y="206378"/>
                  <a:pt x="143069" y="215009"/>
                  <a:pt x="149290" y="224340"/>
                </a:cubicBezTo>
                <a:cubicBezTo>
                  <a:pt x="159757" y="255744"/>
                  <a:pt x="158833" y="257371"/>
                  <a:pt x="177281" y="289654"/>
                </a:cubicBezTo>
                <a:cubicBezTo>
                  <a:pt x="182845" y="299391"/>
                  <a:pt x="190928" y="307616"/>
                  <a:pt x="195943" y="317646"/>
                </a:cubicBezTo>
                <a:cubicBezTo>
                  <a:pt x="203433" y="332627"/>
                  <a:pt x="208723" y="348616"/>
                  <a:pt x="214604" y="364299"/>
                </a:cubicBezTo>
                <a:cubicBezTo>
                  <a:pt x="218057" y="373508"/>
                  <a:pt x="219536" y="383494"/>
                  <a:pt x="223934" y="392291"/>
                </a:cubicBezTo>
                <a:cubicBezTo>
                  <a:pt x="228949" y="402321"/>
                  <a:pt x="237032" y="410546"/>
                  <a:pt x="242596" y="420283"/>
                </a:cubicBezTo>
                <a:cubicBezTo>
                  <a:pt x="249497" y="432359"/>
                  <a:pt x="255608" y="444895"/>
                  <a:pt x="261257" y="457605"/>
                </a:cubicBezTo>
                <a:cubicBezTo>
                  <a:pt x="268059" y="472910"/>
                  <a:pt x="272428" y="489277"/>
                  <a:pt x="279918" y="504258"/>
                </a:cubicBezTo>
                <a:cubicBezTo>
                  <a:pt x="284933" y="514288"/>
                  <a:pt x="293564" y="522220"/>
                  <a:pt x="298579" y="532250"/>
                </a:cubicBezTo>
                <a:cubicBezTo>
                  <a:pt x="302978" y="541047"/>
                  <a:pt x="302454" y="552058"/>
                  <a:pt x="307910" y="560242"/>
                </a:cubicBezTo>
                <a:cubicBezTo>
                  <a:pt x="315230" y="571221"/>
                  <a:pt x="326571" y="578903"/>
                  <a:pt x="335902" y="588234"/>
                </a:cubicBezTo>
                <a:cubicBezTo>
                  <a:pt x="339012" y="597565"/>
                  <a:pt x="340172" y="607792"/>
                  <a:pt x="345232" y="616226"/>
                </a:cubicBezTo>
                <a:cubicBezTo>
                  <a:pt x="349758" y="623769"/>
                  <a:pt x="359960" y="627019"/>
                  <a:pt x="363894" y="634887"/>
                </a:cubicBezTo>
                <a:cubicBezTo>
                  <a:pt x="394021" y="695139"/>
                  <a:pt x="346746" y="654557"/>
                  <a:pt x="401216" y="690870"/>
                </a:cubicBezTo>
                <a:cubicBezTo>
                  <a:pt x="407436" y="700201"/>
                  <a:pt x="412579" y="710348"/>
                  <a:pt x="419877" y="718862"/>
                </a:cubicBezTo>
                <a:cubicBezTo>
                  <a:pt x="431327" y="732221"/>
                  <a:pt x="447440" y="741546"/>
                  <a:pt x="457200" y="756185"/>
                </a:cubicBezTo>
                <a:cubicBezTo>
                  <a:pt x="481685" y="792913"/>
                  <a:pt x="496390" y="822899"/>
                  <a:pt x="531845" y="849491"/>
                </a:cubicBezTo>
                <a:cubicBezTo>
                  <a:pt x="544286" y="858822"/>
                  <a:pt x="557608" y="867080"/>
                  <a:pt x="569167" y="877483"/>
                </a:cubicBezTo>
                <a:cubicBezTo>
                  <a:pt x="569238" y="877547"/>
                  <a:pt x="627202" y="935518"/>
                  <a:pt x="643812" y="952128"/>
                </a:cubicBezTo>
                <a:lnTo>
                  <a:pt x="671804" y="980119"/>
                </a:lnTo>
                <a:cubicBezTo>
                  <a:pt x="678025" y="986340"/>
                  <a:pt x="685585" y="991461"/>
                  <a:pt x="690465" y="998781"/>
                </a:cubicBezTo>
                <a:cubicBezTo>
                  <a:pt x="696685" y="1008112"/>
                  <a:pt x="701742" y="1018334"/>
                  <a:pt x="709126" y="1026773"/>
                </a:cubicBezTo>
                <a:cubicBezTo>
                  <a:pt x="709158" y="1026810"/>
                  <a:pt x="761364" y="1079010"/>
                  <a:pt x="774441" y="1092087"/>
                </a:cubicBezTo>
                <a:cubicBezTo>
                  <a:pt x="783772" y="1101418"/>
                  <a:pt x="795112" y="1109100"/>
                  <a:pt x="802432" y="1120079"/>
                </a:cubicBezTo>
                <a:lnTo>
                  <a:pt x="858416" y="1204054"/>
                </a:lnTo>
                <a:lnTo>
                  <a:pt x="877077" y="1232046"/>
                </a:lnTo>
                <a:cubicBezTo>
                  <a:pt x="883297" y="1241377"/>
                  <a:pt x="887808" y="1252109"/>
                  <a:pt x="895738" y="1260038"/>
                </a:cubicBezTo>
                <a:lnTo>
                  <a:pt x="914400" y="1278699"/>
                </a:lnTo>
                <a:cubicBezTo>
                  <a:pt x="917510" y="1288030"/>
                  <a:pt x="918670" y="1298257"/>
                  <a:pt x="923730" y="1306691"/>
                </a:cubicBezTo>
                <a:cubicBezTo>
                  <a:pt x="928256" y="1314234"/>
                  <a:pt x="937512" y="1318032"/>
                  <a:pt x="942392" y="1325352"/>
                </a:cubicBezTo>
                <a:cubicBezTo>
                  <a:pt x="950108" y="1336925"/>
                  <a:pt x="954152" y="1350598"/>
                  <a:pt x="961053" y="1362675"/>
                </a:cubicBezTo>
                <a:cubicBezTo>
                  <a:pt x="966617" y="1372411"/>
                  <a:pt x="975160" y="1380419"/>
                  <a:pt x="979714" y="1390666"/>
                </a:cubicBezTo>
                <a:cubicBezTo>
                  <a:pt x="987703" y="1408641"/>
                  <a:pt x="992155" y="1427989"/>
                  <a:pt x="998375" y="1446650"/>
                </a:cubicBezTo>
                <a:cubicBezTo>
                  <a:pt x="1001485" y="1455981"/>
                  <a:pt x="999522" y="1469186"/>
                  <a:pt x="1007706" y="1474642"/>
                </a:cubicBezTo>
                <a:lnTo>
                  <a:pt x="1035698" y="1493303"/>
                </a:lnTo>
                <a:cubicBezTo>
                  <a:pt x="1085461" y="1567948"/>
                  <a:pt x="1020147" y="1477752"/>
                  <a:pt x="1082351" y="1539956"/>
                </a:cubicBezTo>
                <a:cubicBezTo>
                  <a:pt x="1090280" y="1547885"/>
                  <a:pt x="1093562" y="1559567"/>
                  <a:pt x="1101012" y="1567948"/>
                </a:cubicBezTo>
                <a:cubicBezTo>
                  <a:pt x="1118545" y="1587673"/>
                  <a:pt x="1145194" y="1600327"/>
                  <a:pt x="1156996" y="1623932"/>
                </a:cubicBezTo>
                <a:cubicBezTo>
                  <a:pt x="1213387" y="1736715"/>
                  <a:pt x="1141565" y="1596928"/>
                  <a:pt x="1194318" y="1689246"/>
                </a:cubicBezTo>
                <a:cubicBezTo>
                  <a:pt x="1204077" y="1706325"/>
                  <a:pt x="1216484" y="1739403"/>
                  <a:pt x="1231641" y="1754560"/>
                </a:cubicBezTo>
                <a:cubicBezTo>
                  <a:pt x="1239570" y="1762489"/>
                  <a:pt x="1250876" y="1766216"/>
                  <a:pt x="1259632" y="1773221"/>
                </a:cubicBezTo>
                <a:cubicBezTo>
                  <a:pt x="1266502" y="1778717"/>
                  <a:pt x="1272073" y="1785662"/>
                  <a:pt x="1278294" y="1791883"/>
                </a:cubicBezTo>
                <a:cubicBezTo>
                  <a:pt x="1281404" y="1801214"/>
                  <a:pt x="1283226" y="1811078"/>
                  <a:pt x="1287624" y="1819875"/>
                </a:cubicBezTo>
                <a:cubicBezTo>
                  <a:pt x="1298174" y="1840974"/>
                  <a:pt x="1302495" y="1844076"/>
                  <a:pt x="1315616" y="1857197"/>
                </a:cubicBezTo>
              </a:path>
            </a:pathLst>
          </a:cu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/>
          <p:cNvCxnSpPr>
            <a:stCxn id="19" idx="46"/>
          </p:cNvCxnSpPr>
          <p:nvPr/>
        </p:nvCxnSpPr>
        <p:spPr>
          <a:xfrm>
            <a:off x="3474030" y="3924739"/>
            <a:ext cx="233874" cy="5123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2195736" y="3356992"/>
            <a:ext cx="655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Km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FF0000"/>
                </a:solidFill>
              </a:rPr>
              <a:t>9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971600" y="908720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/>
              <a:t>20</a:t>
            </a:r>
            <a:endParaRPr lang="fr-FR" sz="1000" dirty="0"/>
          </a:p>
        </p:txBody>
      </p:sp>
      <p:sp>
        <p:nvSpPr>
          <p:cNvPr id="26" name="ZoneTexte 25"/>
          <p:cNvSpPr txBox="1"/>
          <p:nvPr/>
        </p:nvSpPr>
        <p:spPr>
          <a:xfrm>
            <a:off x="2555776" y="188640"/>
            <a:ext cx="438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Sur le Parcours  19,7 km – Signaleur poste 20</a:t>
            </a:r>
            <a:endParaRPr lang="fr-F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rcours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404664"/>
            <a:ext cx="5256584" cy="6453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676875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necteur droit avec flèche 3"/>
          <p:cNvCxnSpPr/>
          <p:nvPr/>
        </p:nvCxnSpPr>
        <p:spPr>
          <a:xfrm>
            <a:off x="1115616" y="2420888"/>
            <a:ext cx="576064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>
            <a:off x="2411760" y="4437112"/>
            <a:ext cx="432048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3923928" y="5013176"/>
            <a:ext cx="216024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835696" y="26064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            Sur le Parcours  -19,7km</a:t>
            </a:r>
            <a:endParaRPr lang="fr-F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80728"/>
            <a:ext cx="6768752" cy="477878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4" name="Connecteur droit avec flèche 3"/>
          <p:cNvCxnSpPr/>
          <p:nvPr/>
        </p:nvCxnSpPr>
        <p:spPr>
          <a:xfrm flipH="1">
            <a:off x="2195736" y="1844824"/>
            <a:ext cx="72008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2483768" y="3717032"/>
            <a:ext cx="648072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6156176" y="1124744"/>
            <a:ext cx="216024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5508104" y="1700808"/>
            <a:ext cx="648072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 flipV="1">
            <a:off x="3635896" y="3501008"/>
            <a:ext cx="36004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arenthèse ouvrante 22"/>
          <p:cNvSpPr/>
          <p:nvPr/>
        </p:nvSpPr>
        <p:spPr>
          <a:xfrm rot="19282158" flipH="1" flipV="1">
            <a:off x="3419511" y="2195293"/>
            <a:ext cx="2459566" cy="523197"/>
          </a:xfrm>
          <a:prstGeom prst="leftBracket">
            <a:avLst/>
          </a:prstGeom>
          <a:ln>
            <a:solidFill>
              <a:srgbClr val="92D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Parenthèse ouvrante 23"/>
          <p:cNvSpPr/>
          <p:nvPr/>
        </p:nvSpPr>
        <p:spPr>
          <a:xfrm rot="8688454" flipH="1">
            <a:off x="3548942" y="2755003"/>
            <a:ext cx="666209" cy="602078"/>
          </a:xfrm>
          <a:prstGeom prst="leftBracket">
            <a:avLst/>
          </a:prstGeom>
          <a:ln>
            <a:solidFill>
              <a:srgbClr val="92D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1691680" y="26064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Sur  le Parcours  19,7 km – </a:t>
            </a:r>
            <a:r>
              <a:rPr lang="fr-FR" dirty="0" smtClean="0">
                <a:solidFill>
                  <a:srgbClr val="FF0000"/>
                </a:solidFill>
              </a:rPr>
              <a:t>km 10</a:t>
            </a:r>
            <a:r>
              <a:rPr lang="fr-FR" dirty="0" smtClean="0"/>
              <a:t>- ravito  2 signaleurs 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4932040" y="5157192"/>
            <a:ext cx="2521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Petit Ravito  1 personne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427984" y="5301208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/>
              <a:t>20</a:t>
            </a:r>
            <a:endParaRPr lang="fr-FR" sz="1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64704"/>
            <a:ext cx="6624736" cy="5256584"/>
          </a:xfrm>
          <a:prstGeom prst="rect">
            <a:avLst/>
          </a:prstGeom>
          <a:noFill/>
          <a:ln w="9525">
            <a:noFill/>
            <a:prstDash val="solid"/>
            <a:miter lim="800000"/>
            <a:headEnd/>
            <a:tailEnd/>
          </a:ln>
        </p:spPr>
      </p:pic>
      <p:sp>
        <p:nvSpPr>
          <p:cNvPr id="5" name="Forme libre 4"/>
          <p:cNvSpPr/>
          <p:nvPr/>
        </p:nvSpPr>
        <p:spPr>
          <a:xfrm>
            <a:off x="2123728" y="2132857"/>
            <a:ext cx="360040" cy="576064"/>
          </a:xfrm>
          <a:custGeom>
            <a:avLst/>
            <a:gdLst>
              <a:gd name="connsiteX0" fmla="*/ 9331 w 355955"/>
              <a:gd name="connsiteY0" fmla="*/ 0 h 615821"/>
              <a:gd name="connsiteX1" fmla="*/ 0 w 355955"/>
              <a:gd name="connsiteY1" fmla="*/ 27992 h 615821"/>
              <a:gd name="connsiteX2" fmla="*/ 37323 w 355955"/>
              <a:gd name="connsiteY2" fmla="*/ 93306 h 615821"/>
              <a:gd name="connsiteX3" fmla="*/ 55984 w 355955"/>
              <a:gd name="connsiteY3" fmla="*/ 121298 h 615821"/>
              <a:gd name="connsiteX4" fmla="*/ 65315 w 355955"/>
              <a:gd name="connsiteY4" fmla="*/ 149290 h 615821"/>
              <a:gd name="connsiteX5" fmla="*/ 102637 w 355955"/>
              <a:gd name="connsiteY5" fmla="*/ 186613 h 615821"/>
              <a:gd name="connsiteX6" fmla="*/ 139959 w 355955"/>
              <a:gd name="connsiteY6" fmla="*/ 242596 h 615821"/>
              <a:gd name="connsiteX7" fmla="*/ 177282 w 355955"/>
              <a:gd name="connsiteY7" fmla="*/ 317241 h 615821"/>
              <a:gd name="connsiteX8" fmla="*/ 195943 w 355955"/>
              <a:gd name="connsiteY8" fmla="*/ 363894 h 615821"/>
              <a:gd name="connsiteX9" fmla="*/ 205274 w 355955"/>
              <a:gd name="connsiteY9" fmla="*/ 410547 h 615821"/>
              <a:gd name="connsiteX10" fmla="*/ 251927 w 355955"/>
              <a:gd name="connsiteY10" fmla="*/ 457200 h 615821"/>
              <a:gd name="connsiteX11" fmla="*/ 298580 w 355955"/>
              <a:gd name="connsiteY11" fmla="*/ 494523 h 615821"/>
              <a:gd name="connsiteX12" fmla="*/ 335902 w 355955"/>
              <a:gd name="connsiteY12" fmla="*/ 569168 h 615821"/>
              <a:gd name="connsiteX13" fmla="*/ 354564 w 355955"/>
              <a:gd name="connsiteY13" fmla="*/ 615821 h 61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5955" h="615821">
                <a:moveTo>
                  <a:pt x="9331" y="0"/>
                </a:moveTo>
                <a:cubicBezTo>
                  <a:pt x="6221" y="9331"/>
                  <a:pt x="0" y="18157"/>
                  <a:pt x="0" y="27992"/>
                </a:cubicBezTo>
                <a:cubicBezTo>
                  <a:pt x="0" y="70283"/>
                  <a:pt x="13157" y="64307"/>
                  <a:pt x="37323" y="93306"/>
                </a:cubicBezTo>
                <a:cubicBezTo>
                  <a:pt x="44502" y="101921"/>
                  <a:pt x="50969" y="111268"/>
                  <a:pt x="55984" y="121298"/>
                </a:cubicBezTo>
                <a:cubicBezTo>
                  <a:pt x="60383" y="130095"/>
                  <a:pt x="59598" y="141287"/>
                  <a:pt x="65315" y="149290"/>
                </a:cubicBezTo>
                <a:cubicBezTo>
                  <a:pt x="75541" y="163607"/>
                  <a:pt x="91646" y="172874"/>
                  <a:pt x="102637" y="186613"/>
                </a:cubicBezTo>
                <a:cubicBezTo>
                  <a:pt x="116647" y="204126"/>
                  <a:pt x="139959" y="242596"/>
                  <a:pt x="139959" y="242596"/>
                </a:cubicBezTo>
                <a:cubicBezTo>
                  <a:pt x="159305" y="319976"/>
                  <a:pt x="134025" y="239379"/>
                  <a:pt x="177282" y="317241"/>
                </a:cubicBezTo>
                <a:cubicBezTo>
                  <a:pt x="185416" y="331882"/>
                  <a:pt x="191130" y="347851"/>
                  <a:pt x="195943" y="363894"/>
                </a:cubicBezTo>
                <a:cubicBezTo>
                  <a:pt x="200500" y="379084"/>
                  <a:pt x="197115" y="396948"/>
                  <a:pt x="205274" y="410547"/>
                </a:cubicBezTo>
                <a:cubicBezTo>
                  <a:pt x="216589" y="429405"/>
                  <a:pt x="236376" y="441649"/>
                  <a:pt x="251927" y="457200"/>
                </a:cubicBezTo>
                <a:cubicBezTo>
                  <a:pt x="278520" y="483794"/>
                  <a:pt x="263264" y="470980"/>
                  <a:pt x="298580" y="494523"/>
                </a:cubicBezTo>
                <a:lnTo>
                  <a:pt x="335902" y="569168"/>
                </a:lnTo>
                <a:cubicBezTo>
                  <a:pt x="355955" y="609274"/>
                  <a:pt x="354564" y="592580"/>
                  <a:pt x="354564" y="615821"/>
                </a:cubicBezTo>
              </a:path>
            </a:pathLst>
          </a:cu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 flipH="1">
            <a:off x="3635896" y="1844824"/>
            <a:ext cx="1008112" cy="43204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>
            <a:endCxn id="21" idx="0"/>
          </p:cNvCxnSpPr>
          <p:nvPr/>
        </p:nvCxnSpPr>
        <p:spPr>
          <a:xfrm flipH="1">
            <a:off x="3148741" y="2276872"/>
            <a:ext cx="487155" cy="21602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rme libre 14"/>
          <p:cNvSpPr/>
          <p:nvPr/>
        </p:nvSpPr>
        <p:spPr>
          <a:xfrm>
            <a:off x="3491880" y="4869160"/>
            <a:ext cx="195943" cy="589383"/>
          </a:xfrm>
          <a:custGeom>
            <a:avLst/>
            <a:gdLst>
              <a:gd name="connsiteX0" fmla="*/ 195943 w 195943"/>
              <a:gd name="connsiteY0" fmla="*/ 0 h 589383"/>
              <a:gd name="connsiteX1" fmla="*/ 121298 w 195943"/>
              <a:gd name="connsiteY1" fmla="*/ 522514 h 589383"/>
              <a:gd name="connsiteX2" fmla="*/ 18661 w 195943"/>
              <a:gd name="connsiteY2" fmla="*/ 401216 h 589383"/>
              <a:gd name="connsiteX3" fmla="*/ 9330 w 195943"/>
              <a:gd name="connsiteY3" fmla="*/ 354563 h 589383"/>
              <a:gd name="connsiteX4" fmla="*/ 0 w 195943"/>
              <a:gd name="connsiteY4" fmla="*/ 335902 h 58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43" h="589383">
                <a:moveTo>
                  <a:pt x="195943" y="0"/>
                </a:moveTo>
                <a:cubicBezTo>
                  <a:pt x="173394" y="227822"/>
                  <a:pt x="150845" y="455645"/>
                  <a:pt x="121298" y="522514"/>
                </a:cubicBezTo>
                <a:cubicBezTo>
                  <a:pt x="91751" y="589383"/>
                  <a:pt x="37322" y="429208"/>
                  <a:pt x="18661" y="401216"/>
                </a:cubicBezTo>
                <a:cubicBezTo>
                  <a:pt x="0" y="373224"/>
                  <a:pt x="12440" y="365449"/>
                  <a:pt x="9330" y="354563"/>
                </a:cubicBezTo>
                <a:cubicBezTo>
                  <a:pt x="6220" y="343677"/>
                  <a:pt x="3110" y="339789"/>
                  <a:pt x="0" y="335902"/>
                </a:cubicBez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6"/>
          <p:cNvSpPr/>
          <p:nvPr/>
        </p:nvSpPr>
        <p:spPr>
          <a:xfrm>
            <a:off x="3648244" y="4309827"/>
            <a:ext cx="169701" cy="579414"/>
          </a:xfrm>
          <a:custGeom>
            <a:avLst/>
            <a:gdLst>
              <a:gd name="connsiteX0" fmla="*/ 28017 w 169701"/>
              <a:gd name="connsiteY0" fmla="*/ 579414 h 579414"/>
              <a:gd name="connsiteX1" fmla="*/ 28017 w 169701"/>
              <a:gd name="connsiteY1" fmla="*/ 196859 h 579414"/>
              <a:gd name="connsiteX2" fmla="*/ 65340 w 169701"/>
              <a:gd name="connsiteY2" fmla="*/ 159536 h 579414"/>
              <a:gd name="connsiteX3" fmla="*/ 93332 w 169701"/>
              <a:gd name="connsiteY3" fmla="*/ 150206 h 579414"/>
              <a:gd name="connsiteX4" fmla="*/ 121323 w 169701"/>
              <a:gd name="connsiteY4" fmla="*/ 103553 h 579414"/>
              <a:gd name="connsiteX5" fmla="*/ 139985 w 169701"/>
              <a:gd name="connsiteY5" fmla="*/ 84891 h 579414"/>
              <a:gd name="connsiteX6" fmla="*/ 149315 w 169701"/>
              <a:gd name="connsiteY6" fmla="*/ 47569 h 579414"/>
              <a:gd name="connsiteX7" fmla="*/ 167976 w 169701"/>
              <a:gd name="connsiteY7" fmla="*/ 28908 h 57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701" h="579414">
                <a:moveTo>
                  <a:pt x="28017" y="579414"/>
                </a:moveTo>
                <a:cubicBezTo>
                  <a:pt x="7477" y="435624"/>
                  <a:pt x="0" y="409790"/>
                  <a:pt x="28017" y="196859"/>
                </a:cubicBezTo>
                <a:cubicBezTo>
                  <a:pt x="30312" y="179415"/>
                  <a:pt x="48649" y="165099"/>
                  <a:pt x="65340" y="159536"/>
                </a:cubicBezTo>
                <a:lnTo>
                  <a:pt x="93332" y="150206"/>
                </a:lnTo>
                <a:cubicBezTo>
                  <a:pt x="140619" y="102917"/>
                  <a:pt x="84983" y="164119"/>
                  <a:pt x="121323" y="103553"/>
                </a:cubicBezTo>
                <a:cubicBezTo>
                  <a:pt x="125849" y="96009"/>
                  <a:pt x="133764" y="91112"/>
                  <a:pt x="139985" y="84891"/>
                </a:cubicBezTo>
                <a:cubicBezTo>
                  <a:pt x="143095" y="72450"/>
                  <a:pt x="144264" y="59356"/>
                  <a:pt x="149315" y="47569"/>
                </a:cubicBezTo>
                <a:cubicBezTo>
                  <a:pt x="169701" y="0"/>
                  <a:pt x="167976" y="13075"/>
                  <a:pt x="167976" y="28908"/>
                </a:cubicBez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0"/>
          <p:cNvSpPr/>
          <p:nvPr/>
        </p:nvSpPr>
        <p:spPr>
          <a:xfrm>
            <a:off x="3131840" y="2492896"/>
            <a:ext cx="408253" cy="1380930"/>
          </a:xfrm>
          <a:custGeom>
            <a:avLst/>
            <a:gdLst>
              <a:gd name="connsiteX0" fmla="*/ 16901 w 408253"/>
              <a:gd name="connsiteY0" fmla="*/ 0 h 1380930"/>
              <a:gd name="connsiteX1" fmla="*/ 16901 w 408253"/>
              <a:gd name="connsiteY1" fmla="*/ 279918 h 1380930"/>
              <a:gd name="connsiteX2" fmla="*/ 54223 w 408253"/>
              <a:gd name="connsiteY2" fmla="*/ 410546 h 1380930"/>
              <a:gd name="connsiteX3" fmla="*/ 72884 w 408253"/>
              <a:gd name="connsiteY3" fmla="*/ 429208 h 1380930"/>
              <a:gd name="connsiteX4" fmla="*/ 91545 w 408253"/>
              <a:gd name="connsiteY4" fmla="*/ 494522 h 1380930"/>
              <a:gd name="connsiteX5" fmla="*/ 110207 w 408253"/>
              <a:gd name="connsiteY5" fmla="*/ 513183 h 1380930"/>
              <a:gd name="connsiteX6" fmla="*/ 128868 w 408253"/>
              <a:gd name="connsiteY6" fmla="*/ 541175 h 1380930"/>
              <a:gd name="connsiteX7" fmla="*/ 156860 w 408253"/>
              <a:gd name="connsiteY7" fmla="*/ 597159 h 1380930"/>
              <a:gd name="connsiteX8" fmla="*/ 156860 w 408253"/>
              <a:gd name="connsiteY8" fmla="*/ 802432 h 1380930"/>
              <a:gd name="connsiteX9" fmla="*/ 138199 w 408253"/>
              <a:gd name="connsiteY9" fmla="*/ 830424 h 1380930"/>
              <a:gd name="connsiteX10" fmla="*/ 119537 w 408253"/>
              <a:gd name="connsiteY10" fmla="*/ 886408 h 1380930"/>
              <a:gd name="connsiteX11" fmla="*/ 138199 w 408253"/>
              <a:gd name="connsiteY11" fmla="*/ 1073020 h 1380930"/>
              <a:gd name="connsiteX12" fmla="*/ 156860 w 408253"/>
              <a:gd name="connsiteY12" fmla="*/ 1129004 h 1380930"/>
              <a:gd name="connsiteX13" fmla="*/ 184852 w 408253"/>
              <a:gd name="connsiteY13" fmla="*/ 1175657 h 1380930"/>
              <a:gd name="connsiteX14" fmla="*/ 212843 w 408253"/>
              <a:gd name="connsiteY14" fmla="*/ 1231640 h 1380930"/>
              <a:gd name="connsiteX15" fmla="*/ 250166 w 408253"/>
              <a:gd name="connsiteY15" fmla="*/ 1250302 h 1380930"/>
              <a:gd name="connsiteX16" fmla="*/ 278158 w 408253"/>
              <a:gd name="connsiteY16" fmla="*/ 1278293 h 1380930"/>
              <a:gd name="connsiteX17" fmla="*/ 324811 w 408253"/>
              <a:gd name="connsiteY17" fmla="*/ 1343608 h 1380930"/>
              <a:gd name="connsiteX18" fmla="*/ 380794 w 408253"/>
              <a:gd name="connsiteY18" fmla="*/ 1380930 h 1380930"/>
              <a:gd name="connsiteX19" fmla="*/ 399456 w 408253"/>
              <a:gd name="connsiteY19" fmla="*/ 1324946 h 1380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8253" h="1380930">
                <a:moveTo>
                  <a:pt x="16901" y="0"/>
                </a:moveTo>
                <a:cubicBezTo>
                  <a:pt x="4388" y="125122"/>
                  <a:pt x="0" y="122176"/>
                  <a:pt x="16901" y="279918"/>
                </a:cubicBezTo>
                <a:cubicBezTo>
                  <a:pt x="16959" y="280461"/>
                  <a:pt x="45378" y="401701"/>
                  <a:pt x="54223" y="410546"/>
                </a:cubicBezTo>
                <a:lnTo>
                  <a:pt x="72884" y="429208"/>
                </a:lnTo>
                <a:cubicBezTo>
                  <a:pt x="74626" y="436174"/>
                  <a:pt x="85811" y="484965"/>
                  <a:pt x="91545" y="494522"/>
                </a:cubicBezTo>
                <a:cubicBezTo>
                  <a:pt x="96071" y="502065"/>
                  <a:pt x="104711" y="506314"/>
                  <a:pt x="110207" y="513183"/>
                </a:cubicBezTo>
                <a:cubicBezTo>
                  <a:pt x="117212" y="521940"/>
                  <a:pt x="123853" y="531145"/>
                  <a:pt x="128868" y="541175"/>
                </a:cubicBezTo>
                <a:cubicBezTo>
                  <a:pt x="167499" y="618436"/>
                  <a:pt x="103380" y="516938"/>
                  <a:pt x="156860" y="597159"/>
                </a:cubicBezTo>
                <a:cubicBezTo>
                  <a:pt x="165271" y="681279"/>
                  <a:pt x="174351" y="714974"/>
                  <a:pt x="156860" y="802432"/>
                </a:cubicBezTo>
                <a:cubicBezTo>
                  <a:pt x="154661" y="813428"/>
                  <a:pt x="142753" y="820177"/>
                  <a:pt x="138199" y="830424"/>
                </a:cubicBezTo>
                <a:cubicBezTo>
                  <a:pt x="130210" y="848399"/>
                  <a:pt x="119537" y="886408"/>
                  <a:pt x="119537" y="886408"/>
                </a:cubicBezTo>
                <a:cubicBezTo>
                  <a:pt x="122598" y="929262"/>
                  <a:pt x="124993" y="1020194"/>
                  <a:pt x="138199" y="1073020"/>
                </a:cubicBezTo>
                <a:cubicBezTo>
                  <a:pt x="142970" y="1092103"/>
                  <a:pt x="150640" y="1110343"/>
                  <a:pt x="156860" y="1129004"/>
                </a:cubicBezTo>
                <a:cubicBezTo>
                  <a:pt x="168972" y="1165341"/>
                  <a:pt x="159235" y="1150040"/>
                  <a:pt x="184852" y="1175657"/>
                </a:cubicBezTo>
                <a:cubicBezTo>
                  <a:pt x="191220" y="1194763"/>
                  <a:pt x="196146" y="1217726"/>
                  <a:pt x="212843" y="1231640"/>
                </a:cubicBezTo>
                <a:cubicBezTo>
                  <a:pt x="223529" y="1240545"/>
                  <a:pt x="238847" y="1242217"/>
                  <a:pt x="250166" y="1250302"/>
                </a:cubicBezTo>
                <a:cubicBezTo>
                  <a:pt x="260904" y="1257972"/>
                  <a:pt x="268827" y="1268963"/>
                  <a:pt x="278158" y="1278293"/>
                </a:cubicBezTo>
                <a:cubicBezTo>
                  <a:pt x="308411" y="1369054"/>
                  <a:pt x="273917" y="1315333"/>
                  <a:pt x="324811" y="1343608"/>
                </a:cubicBezTo>
                <a:cubicBezTo>
                  <a:pt x="344416" y="1354500"/>
                  <a:pt x="380794" y="1380930"/>
                  <a:pt x="380794" y="1380930"/>
                </a:cubicBezTo>
                <a:cubicBezTo>
                  <a:pt x="408253" y="1353472"/>
                  <a:pt x="399456" y="1371066"/>
                  <a:pt x="399456" y="1324946"/>
                </a:cubicBez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22"/>
          <p:cNvCxnSpPr/>
          <p:nvPr/>
        </p:nvCxnSpPr>
        <p:spPr>
          <a:xfrm>
            <a:off x="3635896" y="47667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rme libre 30"/>
          <p:cNvSpPr/>
          <p:nvPr/>
        </p:nvSpPr>
        <p:spPr>
          <a:xfrm>
            <a:off x="3526971" y="3844212"/>
            <a:ext cx="291997" cy="494523"/>
          </a:xfrm>
          <a:custGeom>
            <a:avLst/>
            <a:gdLst>
              <a:gd name="connsiteX0" fmla="*/ 0 w 291997"/>
              <a:gd name="connsiteY0" fmla="*/ 0 h 494523"/>
              <a:gd name="connsiteX1" fmla="*/ 18662 w 291997"/>
              <a:gd name="connsiteY1" fmla="*/ 46653 h 494523"/>
              <a:gd name="connsiteX2" fmla="*/ 46653 w 291997"/>
              <a:gd name="connsiteY2" fmla="*/ 55984 h 494523"/>
              <a:gd name="connsiteX3" fmla="*/ 111968 w 291997"/>
              <a:gd name="connsiteY3" fmla="*/ 139959 h 494523"/>
              <a:gd name="connsiteX4" fmla="*/ 167951 w 291997"/>
              <a:gd name="connsiteY4" fmla="*/ 158621 h 494523"/>
              <a:gd name="connsiteX5" fmla="*/ 214605 w 291997"/>
              <a:gd name="connsiteY5" fmla="*/ 214604 h 494523"/>
              <a:gd name="connsiteX6" fmla="*/ 270588 w 291997"/>
              <a:gd name="connsiteY6" fmla="*/ 307910 h 494523"/>
              <a:gd name="connsiteX7" fmla="*/ 279919 w 291997"/>
              <a:gd name="connsiteY7" fmla="*/ 335902 h 494523"/>
              <a:gd name="connsiteX8" fmla="*/ 289249 w 291997"/>
              <a:gd name="connsiteY8" fmla="*/ 494523 h 494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997" h="494523">
                <a:moveTo>
                  <a:pt x="0" y="0"/>
                </a:moveTo>
                <a:cubicBezTo>
                  <a:pt x="6221" y="15551"/>
                  <a:pt x="7940" y="33786"/>
                  <a:pt x="18662" y="46653"/>
                </a:cubicBezTo>
                <a:cubicBezTo>
                  <a:pt x="24958" y="54209"/>
                  <a:pt x="39699" y="49029"/>
                  <a:pt x="46653" y="55984"/>
                </a:cubicBezTo>
                <a:cubicBezTo>
                  <a:pt x="66988" y="76319"/>
                  <a:pt x="82418" y="123542"/>
                  <a:pt x="111968" y="139959"/>
                </a:cubicBezTo>
                <a:cubicBezTo>
                  <a:pt x="129163" y="149512"/>
                  <a:pt x="167951" y="158621"/>
                  <a:pt x="167951" y="158621"/>
                </a:cubicBezTo>
                <a:cubicBezTo>
                  <a:pt x="193426" y="184095"/>
                  <a:pt x="188729" y="177639"/>
                  <a:pt x="214605" y="214604"/>
                </a:cubicBezTo>
                <a:cubicBezTo>
                  <a:pt x="239042" y="249514"/>
                  <a:pt x="254673" y="270775"/>
                  <a:pt x="270588" y="307910"/>
                </a:cubicBezTo>
                <a:cubicBezTo>
                  <a:pt x="274462" y="316950"/>
                  <a:pt x="276809" y="326571"/>
                  <a:pt x="279919" y="335902"/>
                </a:cubicBezTo>
                <a:cubicBezTo>
                  <a:pt x="291997" y="444608"/>
                  <a:pt x="289249" y="391714"/>
                  <a:pt x="289249" y="494523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avec flèche 33"/>
          <p:cNvCxnSpPr/>
          <p:nvPr/>
        </p:nvCxnSpPr>
        <p:spPr>
          <a:xfrm>
            <a:off x="1835696" y="1772816"/>
            <a:ext cx="288032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1259632" y="1556792"/>
            <a:ext cx="360040" cy="720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2555776" y="2780928"/>
            <a:ext cx="0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>
            <a:off x="2483768" y="3861048"/>
            <a:ext cx="72008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>
            <a:endCxn id="62" idx="5"/>
          </p:cNvCxnSpPr>
          <p:nvPr/>
        </p:nvCxnSpPr>
        <p:spPr>
          <a:xfrm>
            <a:off x="2987824" y="4653136"/>
            <a:ext cx="408519" cy="27342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>
            <a:endCxn id="17" idx="1"/>
          </p:cNvCxnSpPr>
          <p:nvPr/>
        </p:nvCxnSpPr>
        <p:spPr>
          <a:xfrm flipV="1">
            <a:off x="3635896" y="4506686"/>
            <a:ext cx="40365" cy="43448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>
          <a:xfrm flipH="1" flipV="1">
            <a:off x="3275856" y="3645024"/>
            <a:ext cx="288032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/>
          <p:nvPr/>
        </p:nvCxnSpPr>
        <p:spPr>
          <a:xfrm flipV="1">
            <a:off x="3563888" y="2060848"/>
            <a:ext cx="648072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orme libre 60"/>
          <p:cNvSpPr/>
          <p:nvPr/>
        </p:nvSpPr>
        <p:spPr>
          <a:xfrm>
            <a:off x="4655976" y="1894114"/>
            <a:ext cx="709126" cy="223935"/>
          </a:xfrm>
          <a:custGeom>
            <a:avLst/>
            <a:gdLst>
              <a:gd name="connsiteX0" fmla="*/ 0 w 709126"/>
              <a:gd name="connsiteY0" fmla="*/ 0 h 223935"/>
              <a:gd name="connsiteX1" fmla="*/ 27991 w 709126"/>
              <a:gd name="connsiteY1" fmla="*/ 9331 h 223935"/>
              <a:gd name="connsiteX2" fmla="*/ 121297 w 709126"/>
              <a:gd name="connsiteY2" fmla="*/ 102637 h 223935"/>
              <a:gd name="connsiteX3" fmla="*/ 177281 w 709126"/>
              <a:gd name="connsiteY3" fmla="*/ 121298 h 223935"/>
              <a:gd name="connsiteX4" fmla="*/ 251926 w 709126"/>
              <a:gd name="connsiteY4" fmla="*/ 158621 h 223935"/>
              <a:gd name="connsiteX5" fmla="*/ 307910 w 709126"/>
              <a:gd name="connsiteY5" fmla="*/ 177282 h 223935"/>
              <a:gd name="connsiteX6" fmla="*/ 345232 w 709126"/>
              <a:gd name="connsiteY6" fmla="*/ 186613 h 223935"/>
              <a:gd name="connsiteX7" fmla="*/ 401216 w 709126"/>
              <a:gd name="connsiteY7" fmla="*/ 205274 h 223935"/>
              <a:gd name="connsiteX8" fmla="*/ 541175 w 709126"/>
              <a:gd name="connsiteY8" fmla="*/ 214604 h 223935"/>
              <a:gd name="connsiteX9" fmla="*/ 634481 w 709126"/>
              <a:gd name="connsiteY9" fmla="*/ 223935 h 223935"/>
              <a:gd name="connsiteX10" fmla="*/ 709126 w 709126"/>
              <a:gd name="connsiteY10" fmla="*/ 214604 h 223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9126" h="223935">
                <a:moveTo>
                  <a:pt x="0" y="0"/>
                </a:moveTo>
                <a:cubicBezTo>
                  <a:pt x="9330" y="3110"/>
                  <a:pt x="21037" y="2376"/>
                  <a:pt x="27991" y="9331"/>
                </a:cubicBezTo>
                <a:cubicBezTo>
                  <a:pt x="77752" y="59093"/>
                  <a:pt x="46656" y="77757"/>
                  <a:pt x="121297" y="102637"/>
                </a:cubicBezTo>
                <a:lnTo>
                  <a:pt x="177281" y="121298"/>
                </a:lnTo>
                <a:cubicBezTo>
                  <a:pt x="209085" y="169005"/>
                  <a:pt x="180411" y="140742"/>
                  <a:pt x="251926" y="158621"/>
                </a:cubicBezTo>
                <a:cubicBezTo>
                  <a:pt x="271009" y="163392"/>
                  <a:pt x="288827" y="172511"/>
                  <a:pt x="307910" y="177282"/>
                </a:cubicBezTo>
                <a:cubicBezTo>
                  <a:pt x="320351" y="180392"/>
                  <a:pt x="332949" y="182928"/>
                  <a:pt x="345232" y="186613"/>
                </a:cubicBezTo>
                <a:cubicBezTo>
                  <a:pt x="364073" y="192265"/>
                  <a:pt x="381589" y="203966"/>
                  <a:pt x="401216" y="205274"/>
                </a:cubicBezTo>
                <a:lnTo>
                  <a:pt x="541175" y="214604"/>
                </a:lnTo>
                <a:cubicBezTo>
                  <a:pt x="572333" y="217097"/>
                  <a:pt x="603379" y="220825"/>
                  <a:pt x="634481" y="223935"/>
                </a:cubicBezTo>
                <a:cubicBezTo>
                  <a:pt x="702874" y="214164"/>
                  <a:pt x="677803" y="214604"/>
                  <a:pt x="709126" y="214604"/>
                </a:cubicBezTo>
              </a:path>
            </a:pathLst>
          </a:cu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Forme libre 61"/>
          <p:cNvSpPr/>
          <p:nvPr/>
        </p:nvSpPr>
        <p:spPr>
          <a:xfrm>
            <a:off x="3237722" y="4767943"/>
            <a:ext cx="251927" cy="438539"/>
          </a:xfrm>
          <a:custGeom>
            <a:avLst/>
            <a:gdLst>
              <a:gd name="connsiteX0" fmla="*/ 251927 w 251927"/>
              <a:gd name="connsiteY0" fmla="*/ 438539 h 438539"/>
              <a:gd name="connsiteX1" fmla="*/ 242596 w 251927"/>
              <a:gd name="connsiteY1" fmla="*/ 373224 h 438539"/>
              <a:gd name="connsiteX2" fmla="*/ 205274 w 251927"/>
              <a:gd name="connsiteY2" fmla="*/ 326571 h 438539"/>
              <a:gd name="connsiteX3" fmla="*/ 195943 w 251927"/>
              <a:gd name="connsiteY3" fmla="*/ 298579 h 438539"/>
              <a:gd name="connsiteX4" fmla="*/ 186613 w 251927"/>
              <a:gd name="connsiteY4" fmla="*/ 186612 h 438539"/>
              <a:gd name="connsiteX5" fmla="*/ 158621 w 251927"/>
              <a:gd name="connsiteY5" fmla="*/ 158620 h 438539"/>
              <a:gd name="connsiteX6" fmla="*/ 102637 w 251927"/>
              <a:gd name="connsiteY6" fmla="*/ 83975 h 438539"/>
              <a:gd name="connsiteX7" fmla="*/ 46654 w 251927"/>
              <a:gd name="connsiteY7" fmla="*/ 46653 h 438539"/>
              <a:gd name="connsiteX8" fmla="*/ 0 w 251927"/>
              <a:gd name="connsiteY8" fmla="*/ 0 h 43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927" h="438539">
                <a:moveTo>
                  <a:pt x="251927" y="438539"/>
                </a:moveTo>
                <a:cubicBezTo>
                  <a:pt x="248817" y="416767"/>
                  <a:pt x="248916" y="394289"/>
                  <a:pt x="242596" y="373224"/>
                </a:cubicBezTo>
                <a:cubicBezTo>
                  <a:pt x="237552" y="356411"/>
                  <a:pt x="217353" y="338651"/>
                  <a:pt x="205274" y="326571"/>
                </a:cubicBezTo>
                <a:cubicBezTo>
                  <a:pt x="202164" y="317240"/>
                  <a:pt x="197243" y="308328"/>
                  <a:pt x="195943" y="298579"/>
                </a:cubicBezTo>
                <a:cubicBezTo>
                  <a:pt x="190993" y="261456"/>
                  <a:pt x="196263" y="222799"/>
                  <a:pt x="186613" y="186612"/>
                </a:cubicBezTo>
                <a:cubicBezTo>
                  <a:pt x="183213" y="173862"/>
                  <a:pt x="166722" y="169036"/>
                  <a:pt x="158621" y="158620"/>
                </a:cubicBezTo>
                <a:cubicBezTo>
                  <a:pt x="140616" y="135471"/>
                  <a:pt x="127665" y="102746"/>
                  <a:pt x="102637" y="83975"/>
                </a:cubicBezTo>
                <a:cubicBezTo>
                  <a:pt x="84695" y="70518"/>
                  <a:pt x="62513" y="62512"/>
                  <a:pt x="46654" y="46653"/>
                </a:cubicBezTo>
                <a:lnTo>
                  <a:pt x="0" y="0"/>
                </a:lnTo>
              </a:path>
            </a:pathLst>
          </a:cu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8" name="Connecteur droit avec flèche 67"/>
          <p:cNvCxnSpPr/>
          <p:nvPr/>
        </p:nvCxnSpPr>
        <p:spPr>
          <a:xfrm>
            <a:off x="6588224" y="2420888"/>
            <a:ext cx="57606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en angle 69"/>
          <p:cNvCxnSpPr/>
          <p:nvPr/>
        </p:nvCxnSpPr>
        <p:spPr>
          <a:xfrm>
            <a:off x="6012160" y="2348880"/>
            <a:ext cx="360040" cy="72008"/>
          </a:xfrm>
          <a:prstGeom prst="bentConnector3">
            <a:avLst>
              <a:gd name="adj1" fmla="val -7014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73"/>
          <p:cNvSpPr txBox="1"/>
          <p:nvPr/>
        </p:nvSpPr>
        <p:spPr>
          <a:xfrm>
            <a:off x="1619672" y="260648"/>
            <a:ext cx="3546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Retour  sur le chemin de Bouscarle  </a:t>
            </a:r>
            <a:endParaRPr lang="fr-FR" dirty="0"/>
          </a:p>
        </p:txBody>
      </p:sp>
      <p:sp>
        <p:nvSpPr>
          <p:cNvPr id="75" name="Ellipse 74"/>
          <p:cNvSpPr/>
          <p:nvPr/>
        </p:nvSpPr>
        <p:spPr>
          <a:xfrm>
            <a:off x="4499992" y="170080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000" dirty="0" smtClean="0"/>
              <a:t>18</a:t>
            </a:r>
            <a:endParaRPr lang="fr-FR" sz="1000" dirty="0"/>
          </a:p>
        </p:txBody>
      </p:sp>
      <p:sp>
        <p:nvSpPr>
          <p:cNvPr id="76" name="ZoneTexte 75"/>
          <p:cNvSpPr txBox="1"/>
          <p:nvPr/>
        </p:nvSpPr>
        <p:spPr>
          <a:xfrm>
            <a:off x="3491880" y="5229200"/>
            <a:ext cx="200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Ravito 1 personnes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3563888" y="508518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000" dirty="0" smtClean="0"/>
              <a:t>20</a:t>
            </a:r>
            <a:endParaRPr lang="fr-FR" sz="1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88638" cy="77724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3" name="Ellipse 2"/>
          <p:cNvSpPr/>
          <p:nvPr/>
        </p:nvSpPr>
        <p:spPr>
          <a:xfrm>
            <a:off x="4716016" y="1268760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26</a:t>
            </a:r>
            <a:endParaRPr lang="fr-FR" sz="1100" dirty="0"/>
          </a:p>
        </p:txBody>
      </p:sp>
      <p:sp>
        <p:nvSpPr>
          <p:cNvPr id="4" name="Ellipse 3"/>
          <p:cNvSpPr/>
          <p:nvPr/>
        </p:nvSpPr>
        <p:spPr>
          <a:xfrm>
            <a:off x="2843808" y="530120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25</a:t>
            </a:r>
            <a:endParaRPr lang="fr-FR" sz="1100" dirty="0"/>
          </a:p>
        </p:txBody>
      </p:sp>
      <p:sp>
        <p:nvSpPr>
          <p:cNvPr id="5" name="Ellipse 4"/>
          <p:cNvSpPr/>
          <p:nvPr/>
        </p:nvSpPr>
        <p:spPr>
          <a:xfrm>
            <a:off x="6300192" y="4797152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?</a:t>
            </a:r>
            <a:endParaRPr lang="fr-FR" sz="1200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2699792" y="5373216"/>
            <a:ext cx="360040" cy="28803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6372200" y="26064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Barriere Vauban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8316416" y="476672"/>
            <a:ext cx="827584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rme libre 10"/>
          <p:cNvSpPr/>
          <p:nvPr/>
        </p:nvSpPr>
        <p:spPr>
          <a:xfrm>
            <a:off x="2051720" y="2132856"/>
            <a:ext cx="936104" cy="1080120"/>
          </a:xfrm>
          <a:custGeom>
            <a:avLst/>
            <a:gdLst>
              <a:gd name="connsiteX0" fmla="*/ 0 w 2026708"/>
              <a:gd name="connsiteY0" fmla="*/ 0 h 1631417"/>
              <a:gd name="connsiteX1" fmla="*/ 257175 w 2026708"/>
              <a:gd name="connsiteY1" fmla="*/ 9525 h 1631417"/>
              <a:gd name="connsiteX2" fmla="*/ 342900 w 2026708"/>
              <a:gd name="connsiteY2" fmla="*/ 57150 h 1631417"/>
              <a:gd name="connsiteX3" fmla="*/ 400050 w 2026708"/>
              <a:gd name="connsiteY3" fmla="*/ 104775 h 1631417"/>
              <a:gd name="connsiteX4" fmla="*/ 447675 w 2026708"/>
              <a:gd name="connsiteY4" fmla="*/ 152400 h 1631417"/>
              <a:gd name="connsiteX5" fmla="*/ 485775 w 2026708"/>
              <a:gd name="connsiteY5" fmla="*/ 200025 h 1631417"/>
              <a:gd name="connsiteX6" fmla="*/ 504825 w 2026708"/>
              <a:gd name="connsiteY6" fmla="*/ 228600 h 1631417"/>
              <a:gd name="connsiteX7" fmla="*/ 533400 w 2026708"/>
              <a:gd name="connsiteY7" fmla="*/ 257175 h 1631417"/>
              <a:gd name="connsiteX8" fmla="*/ 581025 w 2026708"/>
              <a:gd name="connsiteY8" fmla="*/ 314325 h 1631417"/>
              <a:gd name="connsiteX9" fmla="*/ 590550 w 2026708"/>
              <a:gd name="connsiteY9" fmla="*/ 342900 h 1631417"/>
              <a:gd name="connsiteX10" fmla="*/ 638175 w 2026708"/>
              <a:gd name="connsiteY10" fmla="*/ 390525 h 1631417"/>
              <a:gd name="connsiteX11" fmla="*/ 657225 w 2026708"/>
              <a:gd name="connsiteY11" fmla="*/ 447675 h 1631417"/>
              <a:gd name="connsiteX12" fmla="*/ 676275 w 2026708"/>
              <a:gd name="connsiteY12" fmla="*/ 504825 h 1631417"/>
              <a:gd name="connsiteX13" fmla="*/ 685800 w 2026708"/>
              <a:gd name="connsiteY13" fmla="*/ 533400 h 1631417"/>
              <a:gd name="connsiteX14" fmla="*/ 695325 w 2026708"/>
              <a:gd name="connsiteY14" fmla="*/ 561975 h 1631417"/>
              <a:gd name="connsiteX15" fmla="*/ 723900 w 2026708"/>
              <a:gd name="connsiteY15" fmla="*/ 590550 h 1631417"/>
              <a:gd name="connsiteX16" fmla="*/ 742950 w 2026708"/>
              <a:gd name="connsiteY16" fmla="*/ 619125 h 1631417"/>
              <a:gd name="connsiteX17" fmla="*/ 800100 w 2026708"/>
              <a:gd name="connsiteY17" fmla="*/ 657225 h 1631417"/>
              <a:gd name="connsiteX18" fmla="*/ 885825 w 2026708"/>
              <a:gd name="connsiteY18" fmla="*/ 695325 h 1631417"/>
              <a:gd name="connsiteX19" fmla="*/ 895350 w 2026708"/>
              <a:gd name="connsiteY19" fmla="*/ 762000 h 1631417"/>
              <a:gd name="connsiteX20" fmla="*/ 914400 w 2026708"/>
              <a:gd name="connsiteY20" fmla="*/ 790575 h 1631417"/>
              <a:gd name="connsiteX21" fmla="*/ 923925 w 2026708"/>
              <a:gd name="connsiteY21" fmla="*/ 819150 h 1631417"/>
              <a:gd name="connsiteX22" fmla="*/ 990600 w 2026708"/>
              <a:gd name="connsiteY22" fmla="*/ 904875 h 1631417"/>
              <a:gd name="connsiteX23" fmla="*/ 1047750 w 2026708"/>
              <a:gd name="connsiteY23" fmla="*/ 923925 h 1631417"/>
              <a:gd name="connsiteX24" fmla="*/ 1133475 w 2026708"/>
              <a:gd name="connsiteY24" fmla="*/ 981075 h 1631417"/>
              <a:gd name="connsiteX25" fmla="*/ 1162050 w 2026708"/>
              <a:gd name="connsiteY25" fmla="*/ 1000125 h 1631417"/>
              <a:gd name="connsiteX26" fmla="*/ 1200150 w 2026708"/>
              <a:gd name="connsiteY26" fmla="*/ 1047750 h 1631417"/>
              <a:gd name="connsiteX27" fmla="*/ 1219200 w 2026708"/>
              <a:gd name="connsiteY27" fmla="*/ 1076325 h 1631417"/>
              <a:gd name="connsiteX28" fmla="*/ 1276350 w 2026708"/>
              <a:gd name="connsiteY28" fmla="*/ 1095375 h 1631417"/>
              <a:gd name="connsiteX29" fmla="*/ 1304925 w 2026708"/>
              <a:gd name="connsiteY29" fmla="*/ 1104900 h 1631417"/>
              <a:gd name="connsiteX30" fmla="*/ 1323975 w 2026708"/>
              <a:gd name="connsiteY30" fmla="*/ 1162050 h 1631417"/>
              <a:gd name="connsiteX31" fmla="*/ 1333500 w 2026708"/>
              <a:gd name="connsiteY31" fmla="*/ 1200150 h 1631417"/>
              <a:gd name="connsiteX32" fmla="*/ 1352550 w 2026708"/>
              <a:gd name="connsiteY32" fmla="*/ 1228725 h 1631417"/>
              <a:gd name="connsiteX33" fmla="*/ 1381125 w 2026708"/>
              <a:gd name="connsiteY33" fmla="*/ 1238250 h 1631417"/>
              <a:gd name="connsiteX34" fmla="*/ 1419225 w 2026708"/>
              <a:gd name="connsiteY34" fmla="*/ 1257300 h 1631417"/>
              <a:gd name="connsiteX35" fmla="*/ 1476375 w 2026708"/>
              <a:gd name="connsiteY35" fmla="*/ 1276350 h 1631417"/>
              <a:gd name="connsiteX36" fmla="*/ 1504950 w 2026708"/>
              <a:gd name="connsiteY36" fmla="*/ 1285875 h 1631417"/>
              <a:gd name="connsiteX37" fmla="*/ 1533525 w 2026708"/>
              <a:gd name="connsiteY37" fmla="*/ 1304925 h 1631417"/>
              <a:gd name="connsiteX38" fmla="*/ 1562100 w 2026708"/>
              <a:gd name="connsiteY38" fmla="*/ 1314450 h 1631417"/>
              <a:gd name="connsiteX39" fmla="*/ 1619250 w 2026708"/>
              <a:gd name="connsiteY39" fmla="*/ 1352550 h 1631417"/>
              <a:gd name="connsiteX40" fmla="*/ 1647825 w 2026708"/>
              <a:gd name="connsiteY40" fmla="*/ 1409700 h 1631417"/>
              <a:gd name="connsiteX41" fmla="*/ 1704975 w 2026708"/>
              <a:gd name="connsiteY41" fmla="*/ 1447800 h 1631417"/>
              <a:gd name="connsiteX42" fmla="*/ 1733550 w 2026708"/>
              <a:gd name="connsiteY42" fmla="*/ 1457325 h 1631417"/>
              <a:gd name="connsiteX43" fmla="*/ 1828800 w 2026708"/>
              <a:gd name="connsiteY43" fmla="*/ 1476375 h 1631417"/>
              <a:gd name="connsiteX44" fmla="*/ 1857375 w 2026708"/>
              <a:gd name="connsiteY44" fmla="*/ 1485900 h 1631417"/>
              <a:gd name="connsiteX45" fmla="*/ 1885950 w 2026708"/>
              <a:gd name="connsiteY45" fmla="*/ 1504950 h 1631417"/>
              <a:gd name="connsiteX46" fmla="*/ 1905000 w 2026708"/>
              <a:gd name="connsiteY46" fmla="*/ 1543050 h 1631417"/>
              <a:gd name="connsiteX47" fmla="*/ 1933575 w 2026708"/>
              <a:gd name="connsiteY47" fmla="*/ 1552575 h 1631417"/>
              <a:gd name="connsiteX48" fmla="*/ 2009775 w 2026708"/>
              <a:gd name="connsiteY48" fmla="*/ 1571625 h 1631417"/>
              <a:gd name="connsiteX49" fmla="*/ 2009775 w 2026708"/>
              <a:gd name="connsiteY49" fmla="*/ 1628775 h 1631417"/>
              <a:gd name="connsiteX50" fmla="*/ 2000250 w 2026708"/>
              <a:gd name="connsiteY50" fmla="*/ 1628775 h 163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026708" h="1631417">
                <a:moveTo>
                  <a:pt x="0" y="0"/>
                </a:moveTo>
                <a:cubicBezTo>
                  <a:pt x="85725" y="3175"/>
                  <a:pt x="171581" y="3819"/>
                  <a:pt x="257175" y="9525"/>
                </a:cubicBezTo>
                <a:cubicBezTo>
                  <a:pt x="285117" y="11388"/>
                  <a:pt x="328370" y="47463"/>
                  <a:pt x="342900" y="57150"/>
                </a:cubicBezTo>
                <a:cubicBezTo>
                  <a:pt x="370997" y="75881"/>
                  <a:pt x="377131" y="77273"/>
                  <a:pt x="400050" y="104775"/>
                </a:cubicBezTo>
                <a:cubicBezTo>
                  <a:pt x="439738" y="152400"/>
                  <a:pt x="395288" y="117475"/>
                  <a:pt x="447675" y="152400"/>
                </a:cubicBezTo>
                <a:cubicBezTo>
                  <a:pt x="466218" y="208030"/>
                  <a:pt x="442691" y="156941"/>
                  <a:pt x="485775" y="200025"/>
                </a:cubicBezTo>
                <a:cubicBezTo>
                  <a:pt x="493870" y="208120"/>
                  <a:pt x="497496" y="219806"/>
                  <a:pt x="504825" y="228600"/>
                </a:cubicBezTo>
                <a:cubicBezTo>
                  <a:pt x="513449" y="238948"/>
                  <a:pt x="524776" y="246827"/>
                  <a:pt x="533400" y="257175"/>
                </a:cubicBezTo>
                <a:cubicBezTo>
                  <a:pt x="599705" y="336741"/>
                  <a:pt x="497543" y="230843"/>
                  <a:pt x="581025" y="314325"/>
                </a:cubicBezTo>
                <a:cubicBezTo>
                  <a:pt x="584200" y="323850"/>
                  <a:pt x="584278" y="335060"/>
                  <a:pt x="590550" y="342900"/>
                </a:cubicBezTo>
                <a:cubicBezTo>
                  <a:pt x="631825" y="394494"/>
                  <a:pt x="609600" y="326231"/>
                  <a:pt x="638175" y="390525"/>
                </a:cubicBezTo>
                <a:cubicBezTo>
                  <a:pt x="646330" y="408875"/>
                  <a:pt x="650875" y="428625"/>
                  <a:pt x="657225" y="447675"/>
                </a:cubicBezTo>
                <a:lnTo>
                  <a:pt x="676275" y="504825"/>
                </a:lnTo>
                <a:lnTo>
                  <a:pt x="685800" y="533400"/>
                </a:lnTo>
                <a:cubicBezTo>
                  <a:pt x="688975" y="542925"/>
                  <a:pt x="688225" y="554875"/>
                  <a:pt x="695325" y="561975"/>
                </a:cubicBezTo>
                <a:cubicBezTo>
                  <a:pt x="704850" y="571500"/>
                  <a:pt x="715276" y="580202"/>
                  <a:pt x="723900" y="590550"/>
                </a:cubicBezTo>
                <a:cubicBezTo>
                  <a:pt x="731229" y="599344"/>
                  <a:pt x="734335" y="611587"/>
                  <a:pt x="742950" y="619125"/>
                </a:cubicBezTo>
                <a:cubicBezTo>
                  <a:pt x="760180" y="634202"/>
                  <a:pt x="778380" y="649985"/>
                  <a:pt x="800100" y="657225"/>
                </a:cubicBezTo>
                <a:cubicBezTo>
                  <a:pt x="868110" y="679895"/>
                  <a:pt x="840542" y="665136"/>
                  <a:pt x="885825" y="695325"/>
                </a:cubicBezTo>
                <a:cubicBezTo>
                  <a:pt x="889000" y="717550"/>
                  <a:pt x="888899" y="740496"/>
                  <a:pt x="895350" y="762000"/>
                </a:cubicBezTo>
                <a:cubicBezTo>
                  <a:pt x="898639" y="772965"/>
                  <a:pt x="909280" y="780336"/>
                  <a:pt x="914400" y="790575"/>
                </a:cubicBezTo>
                <a:cubicBezTo>
                  <a:pt x="918890" y="799555"/>
                  <a:pt x="919049" y="810373"/>
                  <a:pt x="923925" y="819150"/>
                </a:cubicBezTo>
                <a:cubicBezTo>
                  <a:pt x="931338" y="832493"/>
                  <a:pt x="968287" y="892479"/>
                  <a:pt x="990600" y="904875"/>
                </a:cubicBezTo>
                <a:cubicBezTo>
                  <a:pt x="1008153" y="914627"/>
                  <a:pt x="1031042" y="912786"/>
                  <a:pt x="1047750" y="923925"/>
                </a:cubicBezTo>
                <a:lnTo>
                  <a:pt x="1133475" y="981075"/>
                </a:lnTo>
                <a:lnTo>
                  <a:pt x="1162050" y="1000125"/>
                </a:lnTo>
                <a:cubicBezTo>
                  <a:pt x="1180593" y="1055755"/>
                  <a:pt x="1157066" y="1004666"/>
                  <a:pt x="1200150" y="1047750"/>
                </a:cubicBezTo>
                <a:cubicBezTo>
                  <a:pt x="1208245" y="1055845"/>
                  <a:pt x="1209492" y="1070258"/>
                  <a:pt x="1219200" y="1076325"/>
                </a:cubicBezTo>
                <a:cubicBezTo>
                  <a:pt x="1236228" y="1086968"/>
                  <a:pt x="1257300" y="1089025"/>
                  <a:pt x="1276350" y="1095375"/>
                </a:cubicBezTo>
                <a:lnTo>
                  <a:pt x="1304925" y="1104900"/>
                </a:lnTo>
                <a:cubicBezTo>
                  <a:pt x="1311275" y="1123950"/>
                  <a:pt x="1319105" y="1142569"/>
                  <a:pt x="1323975" y="1162050"/>
                </a:cubicBezTo>
                <a:cubicBezTo>
                  <a:pt x="1327150" y="1174750"/>
                  <a:pt x="1328343" y="1188118"/>
                  <a:pt x="1333500" y="1200150"/>
                </a:cubicBezTo>
                <a:cubicBezTo>
                  <a:pt x="1338009" y="1210672"/>
                  <a:pt x="1343611" y="1221574"/>
                  <a:pt x="1352550" y="1228725"/>
                </a:cubicBezTo>
                <a:cubicBezTo>
                  <a:pt x="1360390" y="1234997"/>
                  <a:pt x="1371897" y="1234295"/>
                  <a:pt x="1381125" y="1238250"/>
                </a:cubicBezTo>
                <a:cubicBezTo>
                  <a:pt x="1394176" y="1243843"/>
                  <a:pt x="1406042" y="1252027"/>
                  <a:pt x="1419225" y="1257300"/>
                </a:cubicBezTo>
                <a:cubicBezTo>
                  <a:pt x="1437869" y="1264758"/>
                  <a:pt x="1457325" y="1270000"/>
                  <a:pt x="1476375" y="1276350"/>
                </a:cubicBezTo>
                <a:cubicBezTo>
                  <a:pt x="1485900" y="1279525"/>
                  <a:pt x="1496596" y="1280306"/>
                  <a:pt x="1504950" y="1285875"/>
                </a:cubicBezTo>
                <a:cubicBezTo>
                  <a:pt x="1514475" y="1292225"/>
                  <a:pt x="1523286" y="1299805"/>
                  <a:pt x="1533525" y="1304925"/>
                </a:cubicBezTo>
                <a:cubicBezTo>
                  <a:pt x="1542505" y="1309415"/>
                  <a:pt x="1553323" y="1309574"/>
                  <a:pt x="1562100" y="1314450"/>
                </a:cubicBezTo>
                <a:cubicBezTo>
                  <a:pt x="1582114" y="1325569"/>
                  <a:pt x="1619250" y="1352550"/>
                  <a:pt x="1619250" y="1352550"/>
                </a:cubicBezTo>
                <a:cubicBezTo>
                  <a:pt x="1626044" y="1372933"/>
                  <a:pt x="1630447" y="1394494"/>
                  <a:pt x="1647825" y="1409700"/>
                </a:cubicBezTo>
                <a:cubicBezTo>
                  <a:pt x="1665055" y="1424777"/>
                  <a:pt x="1683255" y="1440560"/>
                  <a:pt x="1704975" y="1447800"/>
                </a:cubicBezTo>
                <a:cubicBezTo>
                  <a:pt x="1714500" y="1450975"/>
                  <a:pt x="1723749" y="1455147"/>
                  <a:pt x="1733550" y="1457325"/>
                </a:cubicBezTo>
                <a:cubicBezTo>
                  <a:pt x="1817752" y="1476037"/>
                  <a:pt x="1762380" y="1457398"/>
                  <a:pt x="1828800" y="1476375"/>
                </a:cubicBezTo>
                <a:cubicBezTo>
                  <a:pt x="1838454" y="1479133"/>
                  <a:pt x="1848395" y="1481410"/>
                  <a:pt x="1857375" y="1485900"/>
                </a:cubicBezTo>
                <a:cubicBezTo>
                  <a:pt x="1867614" y="1491020"/>
                  <a:pt x="1876425" y="1498600"/>
                  <a:pt x="1885950" y="1504950"/>
                </a:cubicBezTo>
                <a:cubicBezTo>
                  <a:pt x="1892300" y="1517650"/>
                  <a:pt x="1894960" y="1533010"/>
                  <a:pt x="1905000" y="1543050"/>
                </a:cubicBezTo>
                <a:cubicBezTo>
                  <a:pt x="1912100" y="1550150"/>
                  <a:pt x="1923889" y="1549933"/>
                  <a:pt x="1933575" y="1552575"/>
                </a:cubicBezTo>
                <a:cubicBezTo>
                  <a:pt x="1958834" y="1559464"/>
                  <a:pt x="1984375" y="1565275"/>
                  <a:pt x="2009775" y="1571625"/>
                </a:cubicBezTo>
                <a:cubicBezTo>
                  <a:pt x="2018242" y="1597025"/>
                  <a:pt x="2026708" y="1603375"/>
                  <a:pt x="2009775" y="1628775"/>
                </a:cubicBezTo>
                <a:cubicBezTo>
                  <a:pt x="2008014" y="1631417"/>
                  <a:pt x="2003425" y="1628775"/>
                  <a:pt x="2000250" y="1628775"/>
                </a:cubicBez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5868144" y="2852936"/>
            <a:ext cx="205344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Ravito  2 personnes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18" name="Connecteur droit avec flèche 17"/>
          <p:cNvCxnSpPr>
            <a:stCxn id="11" idx="19"/>
            <a:endCxn id="11" idx="33"/>
          </p:cNvCxnSpPr>
          <p:nvPr/>
        </p:nvCxnSpPr>
        <p:spPr>
          <a:xfrm>
            <a:off x="2465268" y="2637357"/>
            <a:ext cx="224372" cy="3153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3275856" y="116632"/>
            <a:ext cx="417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Retour Boucle 19,7km et parcours 12,2km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23" name="Forme libre 22"/>
          <p:cNvSpPr/>
          <p:nvPr/>
        </p:nvSpPr>
        <p:spPr>
          <a:xfrm>
            <a:off x="5457825" y="3048000"/>
            <a:ext cx="180975" cy="371475"/>
          </a:xfrm>
          <a:custGeom>
            <a:avLst/>
            <a:gdLst>
              <a:gd name="connsiteX0" fmla="*/ 0 w 180975"/>
              <a:gd name="connsiteY0" fmla="*/ 0 h 371475"/>
              <a:gd name="connsiteX1" fmla="*/ 38100 w 180975"/>
              <a:gd name="connsiteY1" fmla="*/ 9525 h 371475"/>
              <a:gd name="connsiteX2" fmla="*/ 95250 w 180975"/>
              <a:gd name="connsiteY2" fmla="*/ 66675 h 371475"/>
              <a:gd name="connsiteX3" fmla="*/ 123825 w 180975"/>
              <a:gd name="connsiteY3" fmla="*/ 95250 h 371475"/>
              <a:gd name="connsiteX4" fmla="*/ 133350 w 180975"/>
              <a:gd name="connsiteY4" fmla="*/ 161925 h 371475"/>
              <a:gd name="connsiteX5" fmla="*/ 142875 w 180975"/>
              <a:gd name="connsiteY5" fmla="*/ 190500 h 371475"/>
              <a:gd name="connsiteX6" fmla="*/ 152400 w 180975"/>
              <a:gd name="connsiteY6" fmla="*/ 238125 h 371475"/>
              <a:gd name="connsiteX7" fmla="*/ 161925 w 180975"/>
              <a:gd name="connsiteY7" fmla="*/ 276225 h 371475"/>
              <a:gd name="connsiteX8" fmla="*/ 171450 w 180975"/>
              <a:gd name="connsiteY8" fmla="*/ 342900 h 371475"/>
              <a:gd name="connsiteX9" fmla="*/ 180975 w 180975"/>
              <a:gd name="connsiteY9" fmla="*/ 371475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0975" h="371475">
                <a:moveTo>
                  <a:pt x="0" y="0"/>
                </a:moveTo>
                <a:cubicBezTo>
                  <a:pt x="12700" y="3175"/>
                  <a:pt x="26391" y="3671"/>
                  <a:pt x="38100" y="9525"/>
                </a:cubicBezTo>
                <a:cubicBezTo>
                  <a:pt x="85036" y="32993"/>
                  <a:pt x="67627" y="33527"/>
                  <a:pt x="95250" y="66675"/>
                </a:cubicBezTo>
                <a:cubicBezTo>
                  <a:pt x="103874" y="77023"/>
                  <a:pt x="114300" y="85725"/>
                  <a:pt x="123825" y="95250"/>
                </a:cubicBezTo>
                <a:cubicBezTo>
                  <a:pt x="127000" y="117475"/>
                  <a:pt x="128947" y="139910"/>
                  <a:pt x="133350" y="161925"/>
                </a:cubicBezTo>
                <a:cubicBezTo>
                  <a:pt x="135319" y="171770"/>
                  <a:pt x="140440" y="180760"/>
                  <a:pt x="142875" y="190500"/>
                </a:cubicBezTo>
                <a:cubicBezTo>
                  <a:pt x="146802" y="206206"/>
                  <a:pt x="148888" y="222321"/>
                  <a:pt x="152400" y="238125"/>
                </a:cubicBezTo>
                <a:cubicBezTo>
                  <a:pt x="155240" y="250904"/>
                  <a:pt x="159583" y="263345"/>
                  <a:pt x="161925" y="276225"/>
                </a:cubicBezTo>
                <a:cubicBezTo>
                  <a:pt x="165941" y="298314"/>
                  <a:pt x="167047" y="320885"/>
                  <a:pt x="171450" y="342900"/>
                </a:cubicBezTo>
                <a:cubicBezTo>
                  <a:pt x="173419" y="352745"/>
                  <a:pt x="180975" y="371475"/>
                  <a:pt x="180975" y="371475"/>
                </a:cubicBez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 23"/>
          <p:cNvSpPr/>
          <p:nvPr/>
        </p:nvSpPr>
        <p:spPr>
          <a:xfrm>
            <a:off x="2987824" y="2636912"/>
            <a:ext cx="1069470" cy="838200"/>
          </a:xfrm>
          <a:custGeom>
            <a:avLst/>
            <a:gdLst>
              <a:gd name="connsiteX0" fmla="*/ 0 w 1069470"/>
              <a:gd name="connsiteY0" fmla="*/ 581025 h 838200"/>
              <a:gd name="connsiteX1" fmla="*/ 28575 w 1069470"/>
              <a:gd name="connsiteY1" fmla="*/ 590550 h 838200"/>
              <a:gd name="connsiteX2" fmla="*/ 95250 w 1069470"/>
              <a:gd name="connsiteY2" fmla="*/ 676275 h 838200"/>
              <a:gd name="connsiteX3" fmla="*/ 104775 w 1069470"/>
              <a:gd name="connsiteY3" fmla="*/ 704850 h 838200"/>
              <a:gd name="connsiteX4" fmla="*/ 133350 w 1069470"/>
              <a:gd name="connsiteY4" fmla="*/ 723900 h 838200"/>
              <a:gd name="connsiteX5" fmla="*/ 190500 w 1069470"/>
              <a:gd name="connsiteY5" fmla="*/ 771525 h 838200"/>
              <a:gd name="connsiteX6" fmla="*/ 209550 w 1069470"/>
              <a:gd name="connsiteY6" fmla="*/ 800100 h 838200"/>
              <a:gd name="connsiteX7" fmla="*/ 257175 w 1069470"/>
              <a:gd name="connsiteY7" fmla="*/ 809625 h 838200"/>
              <a:gd name="connsiteX8" fmla="*/ 314325 w 1069470"/>
              <a:gd name="connsiteY8" fmla="*/ 828675 h 838200"/>
              <a:gd name="connsiteX9" fmla="*/ 342900 w 1069470"/>
              <a:gd name="connsiteY9" fmla="*/ 838200 h 838200"/>
              <a:gd name="connsiteX10" fmla="*/ 409575 w 1069470"/>
              <a:gd name="connsiteY10" fmla="*/ 828675 h 838200"/>
              <a:gd name="connsiteX11" fmla="*/ 438150 w 1069470"/>
              <a:gd name="connsiteY11" fmla="*/ 809625 h 838200"/>
              <a:gd name="connsiteX12" fmla="*/ 504825 w 1069470"/>
              <a:gd name="connsiteY12" fmla="*/ 762000 h 838200"/>
              <a:gd name="connsiteX13" fmla="*/ 561975 w 1069470"/>
              <a:gd name="connsiteY13" fmla="*/ 723900 h 838200"/>
              <a:gd name="connsiteX14" fmla="*/ 590550 w 1069470"/>
              <a:gd name="connsiteY14" fmla="*/ 695325 h 838200"/>
              <a:gd name="connsiteX15" fmla="*/ 628650 w 1069470"/>
              <a:gd name="connsiteY15" fmla="*/ 676275 h 838200"/>
              <a:gd name="connsiteX16" fmla="*/ 657225 w 1069470"/>
              <a:gd name="connsiteY16" fmla="*/ 657225 h 838200"/>
              <a:gd name="connsiteX17" fmla="*/ 685800 w 1069470"/>
              <a:gd name="connsiteY17" fmla="*/ 647700 h 838200"/>
              <a:gd name="connsiteX18" fmla="*/ 771525 w 1069470"/>
              <a:gd name="connsiteY18" fmla="*/ 609600 h 838200"/>
              <a:gd name="connsiteX19" fmla="*/ 800100 w 1069470"/>
              <a:gd name="connsiteY19" fmla="*/ 590550 h 838200"/>
              <a:gd name="connsiteX20" fmla="*/ 838200 w 1069470"/>
              <a:gd name="connsiteY20" fmla="*/ 571500 h 838200"/>
              <a:gd name="connsiteX21" fmla="*/ 904875 w 1069470"/>
              <a:gd name="connsiteY21" fmla="*/ 523875 h 838200"/>
              <a:gd name="connsiteX22" fmla="*/ 933450 w 1069470"/>
              <a:gd name="connsiteY22" fmla="*/ 495300 h 838200"/>
              <a:gd name="connsiteX23" fmla="*/ 962025 w 1069470"/>
              <a:gd name="connsiteY23" fmla="*/ 485775 h 838200"/>
              <a:gd name="connsiteX24" fmla="*/ 990600 w 1069470"/>
              <a:gd name="connsiteY24" fmla="*/ 466725 h 838200"/>
              <a:gd name="connsiteX25" fmla="*/ 1047750 w 1069470"/>
              <a:gd name="connsiteY25" fmla="*/ 438150 h 838200"/>
              <a:gd name="connsiteX26" fmla="*/ 1057275 w 1069470"/>
              <a:gd name="connsiteY26" fmla="*/ 409575 h 838200"/>
              <a:gd name="connsiteX27" fmla="*/ 1028700 w 1069470"/>
              <a:gd name="connsiteY27" fmla="*/ 381000 h 838200"/>
              <a:gd name="connsiteX28" fmla="*/ 990600 w 1069470"/>
              <a:gd name="connsiteY28" fmla="*/ 323850 h 838200"/>
              <a:gd name="connsiteX29" fmla="*/ 981075 w 1069470"/>
              <a:gd name="connsiteY29" fmla="*/ 295275 h 838200"/>
              <a:gd name="connsiteX30" fmla="*/ 942975 w 1069470"/>
              <a:gd name="connsiteY30" fmla="*/ 238125 h 838200"/>
              <a:gd name="connsiteX31" fmla="*/ 904875 w 1069470"/>
              <a:gd name="connsiteY31" fmla="*/ 95250 h 838200"/>
              <a:gd name="connsiteX32" fmla="*/ 904875 w 1069470"/>
              <a:gd name="connsiteY32" fmla="*/ 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69470" h="838200">
                <a:moveTo>
                  <a:pt x="0" y="581025"/>
                </a:moveTo>
                <a:cubicBezTo>
                  <a:pt x="9525" y="584200"/>
                  <a:pt x="20221" y="584981"/>
                  <a:pt x="28575" y="590550"/>
                </a:cubicBezTo>
                <a:cubicBezTo>
                  <a:pt x="49708" y="604639"/>
                  <a:pt x="89844" y="660056"/>
                  <a:pt x="95250" y="676275"/>
                </a:cubicBezTo>
                <a:cubicBezTo>
                  <a:pt x="98425" y="685800"/>
                  <a:pt x="98503" y="697010"/>
                  <a:pt x="104775" y="704850"/>
                </a:cubicBezTo>
                <a:cubicBezTo>
                  <a:pt x="111926" y="713789"/>
                  <a:pt x="124556" y="716571"/>
                  <a:pt x="133350" y="723900"/>
                </a:cubicBezTo>
                <a:cubicBezTo>
                  <a:pt x="206689" y="785016"/>
                  <a:pt x="119554" y="724227"/>
                  <a:pt x="190500" y="771525"/>
                </a:cubicBezTo>
                <a:cubicBezTo>
                  <a:pt x="196850" y="781050"/>
                  <a:pt x="199611" y="794420"/>
                  <a:pt x="209550" y="800100"/>
                </a:cubicBezTo>
                <a:cubicBezTo>
                  <a:pt x="223606" y="808132"/>
                  <a:pt x="241556" y="805365"/>
                  <a:pt x="257175" y="809625"/>
                </a:cubicBezTo>
                <a:cubicBezTo>
                  <a:pt x="276548" y="814909"/>
                  <a:pt x="295275" y="822325"/>
                  <a:pt x="314325" y="828675"/>
                </a:cubicBezTo>
                <a:lnTo>
                  <a:pt x="342900" y="838200"/>
                </a:lnTo>
                <a:cubicBezTo>
                  <a:pt x="365125" y="835025"/>
                  <a:pt x="388071" y="835126"/>
                  <a:pt x="409575" y="828675"/>
                </a:cubicBezTo>
                <a:cubicBezTo>
                  <a:pt x="420540" y="825386"/>
                  <a:pt x="428211" y="815305"/>
                  <a:pt x="438150" y="809625"/>
                </a:cubicBezTo>
                <a:cubicBezTo>
                  <a:pt x="549492" y="746001"/>
                  <a:pt x="408156" y="837187"/>
                  <a:pt x="504825" y="762000"/>
                </a:cubicBezTo>
                <a:cubicBezTo>
                  <a:pt x="522897" y="747944"/>
                  <a:pt x="545786" y="740089"/>
                  <a:pt x="561975" y="723900"/>
                </a:cubicBezTo>
                <a:cubicBezTo>
                  <a:pt x="571500" y="714375"/>
                  <a:pt x="579589" y="703155"/>
                  <a:pt x="590550" y="695325"/>
                </a:cubicBezTo>
                <a:cubicBezTo>
                  <a:pt x="602104" y="687072"/>
                  <a:pt x="616322" y="683320"/>
                  <a:pt x="628650" y="676275"/>
                </a:cubicBezTo>
                <a:cubicBezTo>
                  <a:pt x="638589" y="670595"/>
                  <a:pt x="646986" y="662345"/>
                  <a:pt x="657225" y="657225"/>
                </a:cubicBezTo>
                <a:cubicBezTo>
                  <a:pt x="666205" y="652735"/>
                  <a:pt x="676399" y="651225"/>
                  <a:pt x="685800" y="647700"/>
                </a:cubicBezTo>
                <a:cubicBezTo>
                  <a:pt x="715490" y="636566"/>
                  <a:pt x="743975" y="625343"/>
                  <a:pt x="771525" y="609600"/>
                </a:cubicBezTo>
                <a:cubicBezTo>
                  <a:pt x="781464" y="603920"/>
                  <a:pt x="790161" y="596230"/>
                  <a:pt x="800100" y="590550"/>
                </a:cubicBezTo>
                <a:cubicBezTo>
                  <a:pt x="812428" y="583505"/>
                  <a:pt x="825872" y="578545"/>
                  <a:pt x="838200" y="571500"/>
                </a:cubicBezTo>
                <a:cubicBezTo>
                  <a:pt x="853277" y="562885"/>
                  <a:pt x="894653" y="532636"/>
                  <a:pt x="904875" y="523875"/>
                </a:cubicBezTo>
                <a:cubicBezTo>
                  <a:pt x="915102" y="515109"/>
                  <a:pt x="922242" y="502772"/>
                  <a:pt x="933450" y="495300"/>
                </a:cubicBezTo>
                <a:cubicBezTo>
                  <a:pt x="941804" y="489731"/>
                  <a:pt x="953045" y="490265"/>
                  <a:pt x="962025" y="485775"/>
                </a:cubicBezTo>
                <a:cubicBezTo>
                  <a:pt x="972264" y="480655"/>
                  <a:pt x="980361" y="471845"/>
                  <a:pt x="990600" y="466725"/>
                </a:cubicBezTo>
                <a:cubicBezTo>
                  <a:pt x="1069470" y="427290"/>
                  <a:pt x="965858" y="492745"/>
                  <a:pt x="1047750" y="438150"/>
                </a:cubicBezTo>
                <a:cubicBezTo>
                  <a:pt x="1050925" y="428625"/>
                  <a:pt x="1060450" y="419100"/>
                  <a:pt x="1057275" y="409575"/>
                </a:cubicBezTo>
                <a:cubicBezTo>
                  <a:pt x="1053015" y="396796"/>
                  <a:pt x="1036970" y="391633"/>
                  <a:pt x="1028700" y="381000"/>
                </a:cubicBezTo>
                <a:cubicBezTo>
                  <a:pt x="1014644" y="362928"/>
                  <a:pt x="997840" y="345570"/>
                  <a:pt x="990600" y="323850"/>
                </a:cubicBezTo>
                <a:cubicBezTo>
                  <a:pt x="987425" y="314325"/>
                  <a:pt x="985951" y="304052"/>
                  <a:pt x="981075" y="295275"/>
                </a:cubicBezTo>
                <a:cubicBezTo>
                  <a:pt x="969956" y="275261"/>
                  <a:pt x="950215" y="259845"/>
                  <a:pt x="942975" y="238125"/>
                </a:cubicBezTo>
                <a:cubicBezTo>
                  <a:pt x="927019" y="190258"/>
                  <a:pt x="910276" y="146563"/>
                  <a:pt x="904875" y="95250"/>
                </a:cubicBezTo>
                <a:cubicBezTo>
                  <a:pt x="901551" y="63674"/>
                  <a:pt x="904875" y="31750"/>
                  <a:pt x="904875" y="0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3923928" y="2636912"/>
            <a:ext cx="1512168" cy="36004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4283968" y="2708920"/>
            <a:ext cx="648072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>
            <a:stCxn id="24" idx="13"/>
          </p:cNvCxnSpPr>
          <p:nvPr/>
        </p:nvCxnSpPr>
        <p:spPr>
          <a:xfrm flipV="1">
            <a:off x="3549799" y="3212976"/>
            <a:ext cx="302121" cy="1478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/>
          <p:cNvSpPr/>
          <p:nvPr/>
        </p:nvSpPr>
        <p:spPr>
          <a:xfrm>
            <a:off x="5724128" y="2852936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24</a:t>
            </a:r>
            <a:endParaRPr lang="fr-FR" sz="1100" dirty="0"/>
          </a:p>
        </p:txBody>
      </p:sp>
      <p:cxnSp>
        <p:nvCxnSpPr>
          <p:cNvPr id="20" name="Connecteur droit avec flèche 19"/>
          <p:cNvCxnSpPr/>
          <p:nvPr/>
        </p:nvCxnSpPr>
        <p:spPr>
          <a:xfrm flipH="1" flipV="1">
            <a:off x="4572000" y="908720"/>
            <a:ext cx="144016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/>
          <p:cNvSpPr/>
          <p:nvPr/>
        </p:nvSpPr>
        <p:spPr>
          <a:xfrm>
            <a:off x="1979712" y="1988840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23</a:t>
            </a:r>
            <a:endParaRPr lang="fr-FR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88638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llipse 2"/>
          <p:cNvSpPr/>
          <p:nvPr/>
        </p:nvSpPr>
        <p:spPr>
          <a:xfrm>
            <a:off x="5652120" y="443711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26</a:t>
            </a:r>
            <a:endParaRPr lang="fr-FR" sz="1100" dirty="0"/>
          </a:p>
        </p:txBody>
      </p:sp>
      <p:sp>
        <p:nvSpPr>
          <p:cNvPr id="4" name="Ellipse 3"/>
          <p:cNvSpPr/>
          <p:nvPr/>
        </p:nvSpPr>
        <p:spPr>
          <a:xfrm>
            <a:off x="5508104" y="3573016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15</a:t>
            </a:r>
            <a:endParaRPr lang="fr-FR" sz="1100" dirty="0"/>
          </a:p>
        </p:txBody>
      </p:sp>
      <p:sp>
        <p:nvSpPr>
          <p:cNvPr id="5" name="Ellipse 4"/>
          <p:cNvSpPr/>
          <p:nvPr/>
        </p:nvSpPr>
        <p:spPr>
          <a:xfrm>
            <a:off x="6228184" y="206084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14</a:t>
            </a:r>
            <a:endParaRPr lang="fr-FR" sz="1100" dirty="0"/>
          </a:p>
        </p:txBody>
      </p:sp>
      <p:sp>
        <p:nvSpPr>
          <p:cNvPr id="6" name="Ellipse 5"/>
          <p:cNvSpPr/>
          <p:nvPr/>
        </p:nvSpPr>
        <p:spPr>
          <a:xfrm>
            <a:off x="7308304" y="263691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12</a:t>
            </a:r>
            <a:endParaRPr lang="fr-FR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-675456"/>
            <a:ext cx="10688638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llipse 2"/>
          <p:cNvSpPr/>
          <p:nvPr/>
        </p:nvSpPr>
        <p:spPr>
          <a:xfrm>
            <a:off x="7452320" y="90872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10</a:t>
            </a:r>
            <a:endParaRPr lang="fr-FR" sz="1100" dirty="0"/>
          </a:p>
        </p:txBody>
      </p:sp>
      <p:sp>
        <p:nvSpPr>
          <p:cNvPr id="5" name="Ellipse 4"/>
          <p:cNvSpPr/>
          <p:nvPr/>
        </p:nvSpPr>
        <p:spPr>
          <a:xfrm>
            <a:off x="4644008" y="3212976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28</a:t>
            </a:r>
            <a:endParaRPr lang="fr-FR" sz="1100" dirty="0"/>
          </a:p>
        </p:txBody>
      </p:sp>
      <p:sp>
        <p:nvSpPr>
          <p:cNvPr id="7" name="Ellipse 6"/>
          <p:cNvSpPr/>
          <p:nvPr/>
        </p:nvSpPr>
        <p:spPr>
          <a:xfrm>
            <a:off x="467544" y="2492896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21</a:t>
            </a:r>
            <a:endParaRPr lang="fr-FR" sz="1100" dirty="0"/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1691680" y="1196752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-233772" y="1844824"/>
            <a:ext cx="467544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riangle isocèle 16"/>
          <p:cNvSpPr/>
          <p:nvPr/>
        </p:nvSpPr>
        <p:spPr>
          <a:xfrm>
            <a:off x="0" y="2276872"/>
            <a:ext cx="288032" cy="288032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/>
          <p:cNvCxnSpPr/>
          <p:nvPr/>
        </p:nvCxnSpPr>
        <p:spPr>
          <a:xfrm flipV="1">
            <a:off x="1115616" y="1844824"/>
            <a:ext cx="216024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V="1">
            <a:off x="2555776" y="476672"/>
            <a:ext cx="144016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Triangle isocèle 22"/>
          <p:cNvSpPr/>
          <p:nvPr/>
        </p:nvSpPr>
        <p:spPr>
          <a:xfrm>
            <a:off x="1403648" y="1052736"/>
            <a:ext cx="288032" cy="288032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6660232" y="134076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27</a:t>
            </a:r>
            <a:endParaRPr lang="fr-FR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88638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llipse 2"/>
          <p:cNvSpPr/>
          <p:nvPr/>
        </p:nvSpPr>
        <p:spPr>
          <a:xfrm>
            <a:off x="5364088" y="83671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29</a:t>
            </a:r>
            <a:endParaRPr lang="fr-FR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88638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llipse 2"/>
          <p:cNvSpPr/>
          <p:nvPr/>
        </p:nvSpPr>
        <p:spPr>
          <a:xfrm>
            <a:off x="5724128" y="2708920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30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4638" y="0"/>
            <a:ext cx="10688638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llipse 2"/>
          <p:cNvSpPr/>
          <p:nvPr/>
        </p:nvSpPr>
        <p:spPr>
          <a:xfrm>
            <a:off x="4211960" y="1412776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6</a:t>
            </a:r>
            <a:endParaRPr lang="fr-FR" sz="1200" dirty="0"/>
          </a:p>
        </p:txBody>
      </p:sp>
      <p:sp>
        <p:nvSpPr>
          <p:cNvPr id="4" name="Ellipse 3"/>
          <p:cNvSpPr/>
          <p:nvPr/>
        </p:nvSpPr>
        <p:spPr>
          <a:xfrm>
            <a:off x="1979712" y="292494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33</a:t>
            </a:r>
            <a:endParaRPr lang="fr-FR" sz="1100" dirty="0"/>
          </a:p>
        </p:txBody>
      </p:sp>
      <p:sp>
        <p:nvSpPr>
          <p:cNvPr id="5" name="Ellipse 4"/>
          <p:cNvSpPr/>
          <p:nvPr/>
        </p:nvSpPr>
        <p:spPr>
          <a:xfrm>
            <a:off x="-1332656" y="4797152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31</a:t>
            </a:r>
            <a:endParaRPr lang="fr-FR" sz="1100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-1188640" y="5157192"/>
            <a:ext cx="360040" cy="14401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788024" y="332656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rgbClr val="FF0000"/>
                </a:solidFill>
              </a:rPr>
              <a:t>Ru balise ou Barrière  </a:t>
            </a:r>
            <a:endParaRPr lang="fr-FR" sz="1100" dirty="0">
              <a:solidFill>
                <a:srgbClr val="FF0000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6588224" y="476672"/>
            <a:ext cx="864096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/>
          <p:cNvSpPr/>
          <p:nvPr/>
        </p:nvSpPr>
        <p:spPr>
          <a:xfrm>
            <a:off x="395536" y="4509120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32</a:t>
            </a:r>
            <a:endParaRPr lang="fr-FR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88638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llipse 4"/>
          <p:cNvSpPr/>
          <p:nvPr/>
        </p:nvSpPr>
        <p:spPr>
          <a:xfrm>
            <a:off x="7596336" y="162880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35</a:t>
            </a:r>
            <a:endParaRPr lang="fr-FR" sz="1100" dirty="0"/>
          </a:p>
        </p:txBody>
      </p:sp>
      <p:sp>
        <p:nvSpPr>
          <p:cNvPr id="4" name="Ellipse 3"/>
          <p:cNvSpPr/>
          <p:nvPr/>
        </p:nvSpPr>
        <p:spPr>
          <a:xfrm>
            <a:off x="4716016" y="364502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34</a:t>
            </a:r>
            <a:endParaRPr lang="fr-FR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ge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6588224" y="126876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5796136" y="3212976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</a:t>
            </a:r>
            <a:endParaRPr lang="fr-FR" dirty="0"/>
          </a:p>
        </p:txBody>
      </p:sp>
      <p:cxnSp>
        <p:nvCxnSpPr>
          <p:cNvPr id="6" name="Connecteur droit 5"/>
          <p:cNvCxnSpPr>
            <a:stCxn id="3" idx="1"/>
          </p:cNvCxnSpPr>
          <p:nvPr/>
        </p:nvCxnSpPr>
        <p:spPr>
          <a:xfrm flipV="1">
            <a:off x="6630405" y="1052736"/>
            <a:ext cx="389867" cy="258205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5292080" y="332656"/>
            <a:ext cx="2016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solidFill>
                  <a:srgbClr val="FF0000"/>
                </a:solidFill>
              </a:rPr>
              <a:t>Légende :Barrière ou Tréteaux :</a:t>
            </a:r>
            <a:endParaRPr lang="fr-FR" sz="1100" b="1" dirty="0">
              <a:solidFill>
                <a:srgbClr val="FF0000"/>
              </a:solidFill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7308304" y="476672"/>
            <a:ext cx="648072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88638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llipse 2"/>
          <p:cNvSpPr/>
          <p:nvPr/>
        </p:nvSpPr>
        <p:spPr>
          <a:xfrm>
            <a:off x="5004048" y="335699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</a:t>
            </a:r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7596336" y="126876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3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88638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llipse 2"/>
          <p:cNvSpPr/>
          <p:nvPr/>
        </p:nvSpPr>
        <p:spPr>
          <a:xfrm>
            <a:off x="4932040" y="263691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</a:t>
            </a:r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5220072" y="126876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3419872" y="422108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</a:t>
            </a:r>
            <a:endParaRPr lang="fr-F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88638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Ellipse 3"/>
          <p:cNvSpPr/>
          <p:nvPr/>
        </p:nvSpPr>
        <p:spPr>
          <a:xfrm>
            <a:off x="7812360" y="314096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</a:t>
            </a:r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7164288" y="364502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88638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llipse 2"/>
          <p:cNvSpPr/>
          <p:nvPr/>
        </p:nvSpPr>
        <p:spPr>
          <a:xfrm>
            <a:off x="6444208" y="299695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88638" cy="7772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3" name="Ellipse 2"/>
          <p:cNvSpPr/>
          <p:nvPr/>
        </p:nvSpPr>
        <p:spPr>
          <a:xfrm>
            <a:off x="4572000" y="5013176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</a:t>
            </a:r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4788024" y="407707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7</a:t>
            </a:r>
            <a:endParaRPr lang="fr-FR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4499992" y="5373216"/>
            <a:ext cx="216024" cy="216024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6300192" y="260648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solidFill>
                  <a:srgbClr val="FF0000"/>
                </a:solidFill>
              </a:rPr>
              <a:t>Légende : Barriere  Vauban </a:t>
            </a:r>
            <a:endParaRPr lang="fr-FR" sz="1100" b="1" dirty="0">
              <a:solidFill>
                <a:srgbClr val="FF0000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8316416" y="404664"/>
            <a:ext cx="827584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èche droite 8"/>
          <p:cNvSpPr/>
          <p:nvPr/>
        </p:nvSpPr>
        <p:spPr>
          <a:xfrm rot="14651363">
            <a:off x="3596803" y="1085880"/>
            <a:ext cx="657306" cy="16541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Urban Trail P.P\page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71525" y="-457200"/>
            <a:ext cx="10688638" cy="7772400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>
            <a:off x="251520" y="170080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8</a:t>
            </a:r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 rot="19915204">
            <a:off x="3694661" y="1306463"/>
            <a:ext cx="407407" cy="14061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droite 4"/>
          <p:cNvSpPr/>
          <p:nvPr/>
        </p:nvSpPr>
        <p:spPr>
          <a:xfrm rot="18687377">
            <a:off x="4187382" y="988010"/>
            <a:ext cx="481992" cy="17351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 rot="18356390">
            <a:off x="4598194" y="418607"/>
            <a:ext cx="449447" cy="11613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12160" y="1988840"/>
            <a:ext cx="648072" cy="4823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8560" y="260648"/>
            <a:ext cx="10688638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lèche droite 4"/>
          <p:cNvSpPr/>
          <p:nvPr/>
        </p:nvSpPr>
        <p:spPr>
          <a:xfrm rot="19313481">
            <a:off x="3635896" y="4293096"/>
            <a:ext cx="762384" cy="216024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6" name="Flèche droite 5"/>
          <p:cNvSpPr/>
          <p:nvPr/>
        </p:nvSpPr>
        <p:spPr>
          <a:xfrm rot="19949352" flipV="1">
            <a:off x="4570141" y="3267812"/>
            <a:ext cx="834392" cy="159711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Flèche droite 6"/>
          <p:cNvSpPr/>
          <p:nvPr/>
        </p:nvSpPr>
        <p:spPr>
          <a:xfrm rot="20392405">
            <a:off x="7078014" y="1757355"/>
            <a:ext cx="690376" cy="216024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Flèche droite 7"/>
          <p:cNvSpPr/>
          <p:nvPr/>
        </p:nvSpPr>
        <p:spPr>
          <a:xfrm rot="19772414">
            <a:off x="5852037" y="2604189"/>
            <a:ext cx="762384" cy="144016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88638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llipse 2"/>
          <p:cNvSpPr/>
          <p:nvPr/>
        </p:nvSpPr>
        <p:spPr>
          <a:xfrm>
            <a:off x="7164288" y="4293096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9</a:t>
            </a:r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2555776" y="443711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10</a:t>
            </a:r>
            <a:endParaRPr lang="fr-FR" sz="1100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6660232" y="4221088"/>
            <a:ext cx="432048" cy="144016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2411760" y="4653136"/>
            <a:ext cx="288032" cy="28803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660232" y="404664"/>
            <a:ext cx="2160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rgbClr val="FF0000"/>
                </a:solidFill>
              </a:rPr>
              <a:t>LEGENDE  :Barriere ou Tréteau</a:t>
            </a:r>
            <a:endParaRPr lang="fr-FR" sz="1100" dirty="0">
              <a:solidFill>
                <a:srgbClr val="FF0000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 flipH="1">
            <a:off x="9036496" y="548680"/>
            <a:ext cx="648072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3446</TotalTime>
  <Words>309</Words>
  <Application>Microsoft Office PowerPoint</Application>
  <PresentationFormat>Affichage à l'écran (4:3)</PresentationFormat>
  <Paragraphs>94</Paragraphs>
  <Slides>31</Slides>
  <Notes>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ANTOINE</dc:creator>
  <cp:lastModifiedBy>ANTOINE</cp:lastModifiedBy>
  <cp:revision>136</cp:revision>
  <dcterms:created xsi:type="dcterms:W3CDTF">2022-03-01T14:01:41Z</dcterms:created>
  <dcterms:modified xsi:type="dcterms:W3CDTF">2025-02-20T15:14:18Z</dcterms:modified>
</cp:coreProperties>
</file>